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69" r:id="rId6"/>
    <p:sldId id="262" r:id="rId7"/>
    <p:sldId id="270" r:id="rId8"/>
    <p:sldId id="271" r:id="rId9"/>
    <p:sldId id="259" r:id="rId10"/>
    <p:sldId id="260" r:id="rId11"/>
    <p:sldId id="261" r:id="rId12"/>
    <p:sldId id="267" r:id="rId13"/>
    <p:sldId id="268" r:id="rId14"/>
    <p:sldId id="263"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0E7261-AF74-40AD-A705-55908D21D4FE}" type="doc">
      <dgm:prSet loTypeId="urn:microsoft.com/office/officeart/2005/8/layout/hierarchy1" loCatId="hierarchy" qsTypeId="urn:microsoft.com/office/officeart/2005/8/quickstyle/simple4" qsCatId="simple" csTypeId="urn:microsoft.com/office/officeart/2005/8/colors/accent5_2" csCatId="accent5" phldr="1"/>
      <dgm:spPr/>
      <dgm:t>
        <a:bodyPr/>
        <a:lstStyle/>
        <a:p>
          <a:endParaRPr lang="en-US"/>
        </a:p>
      </dgm:t>
    </dgm:pt>
    <dgm:pt modelId="{9F018770-4F96-4B28-919D-97CCAFDD3788}">
      <dgm:prSet phldrT="[Text]"/>
      <dgm:spPr/>
      <dgm:t>
        <a:bodyPr/>
        <a:lstStyle/>
        <a:p>
          <a:r>
            <a:rPr lang="en-US" dirty="0"/>
            <a:t>Judicial body</a:t>
          </a:r>
        </a:p>
      </dgm:t>
    </dgm:pt>
    <dgm:pt modelId="{614FDD3F-FD42-489C-AABE-E0A3F5F6FD39}" type="parTrans" cxnId="{049E1F25-7E3E-4406-B8F6-610E59960CD3}">
      <dgm:prSet/>
      <dgm:spPr/>
      <dgm:t>
        <a:bodyPr/>
        <a:lstStyle/>
        <a:p>
          <a:endParaRPr lang="en-US"/>
        </a:p>
      </dgm:t>
    </dgm:pt>
    <dgm:pt modelId="{464309E9-E4A7-411E-99C8-97F199ACD4DC}" type="sibTrans" cxnId="{049E1F25-7E3E-4406-B8F6-610E59960CD3}">
      <dgm:prSet/>
      <dgm:spPr/>
      <dgm:t>
        <a:bodyPr/>
        <a:lstStyle/>
        <a:p>
          <a:endParaRPr lang="en-US"/>
        </a:p>
      </dgm:t>
    </dgm:pt>
    <dgm:pt modelId="{7B38268B-C7EF-4157-A045-D4BB734CFD4A}">
      <dgm:prSet phldrT="[Text]"/>
      <dgm:spPr/>
      <dgm:t>
        <a:bodyPr/>
        <a:lstStyle/>
        <a:p>
          <a:r>
            <a:rPr lang="en-US" dirty="0"/>
            <a:t>Ethics &amp; Disciplinary Commission</a:t>
          </a:r>
        </a:p>
      </dgm:t>
    </dgm:pt>
    <dgm:pt modelId="{7D077B3B-D2A2-41A9-853F-C5E125F379F2}" type="parTrans" cxnId="{69A82F64-0E9F-4F18-9B6B-E20630B34EA1}">
      <dgm:prSet/>
      <dgm:spPr/>
      <dgm:t>
        <a:bodyPr/>
        <a:lstStyle/>
        <a:p>
          <a:endParaRPr lang="en-US"/>
        </a:p>
      </dgm:t>
    </dgm:pt>
    <dgm:pt modelId="{89B9E373-DC7C-4341-9B3E-F16972B1D194}" type="sibTrans" cxnId="{69A82F64-0E9F-4F18-9B6B-E20630B34EA1}">
      <dgm:prSet/>
      <dgm:spPr/>
      <dgm:t>
        <a:bodyPr/>
        <a:lstStyle/>
        <a:p>
          <a:endParaRPr lang="en-US"/>
        </a:p>
      </dgm:t>
    </dgm:pt>
    <dgm:pt modelId="{B3C90263-AAD6-475E-A206-8B320F80C1B8}">
      <dgm:prSet phldrT="[Text]"/>
      <dgm:spPr/>
      <dgm:t>
        <a:bodyPr/>
        <a:lstStyle/>
        <a:p>
          <a:r>
            <a:rPr lang="en-US" dirty="0"/>
            <a:t>Prosecutorial body</a:t>
          </a:r>
        </a:p>
      </dgm:t>
    </dgm:pt>
    <dgm:pt modelId="{C9B4498F-6464-404F-8532-41EB02F01F3A}" type="parTrans" cxnId="{19CE0358-F855-43C1-A5EC-0C3E99797846}">
      <dgm:prSet/>
      <dgm:spPr/>
      <dgm:t>
        <a:bodyPr/>
        <a:lstStyle/>
        <a:p>
          <a:endParaRPr lang="en-US"/>
        </a:p>
      </dgm:t>
    </dgm:pt>
    <dgm:pt modelId="{A677E884-E67A-4886-BDF5-F99618CDDA42}" type="sibTrans" cxnId="{19CE0358-F855-43C1-A5EC-0C3E99797846}">
      <dgm:prSet/>
      <dgm:spPr/>
      <dgm:t>
        <a:bodyPr/>
        <a:lstStyle/>
        <a:p>
          <a:endParaRPr lang="en-US"/>
        </a:p>
      </dgm:t>
    </dgm:pt>
    <dgm:pt modelId="{F97F9E97-8B8E-4B9F-882F-81498892817C}">
      <dgm:prSet phldrT="[Text]"/>
      <dgm:spPr/>
      <dgm:t>
        <a:bodyPr/>
        <a:lstStyle/>
        <a:p>
          <a:r>
            <a:rPr lang="en-US" dirty="0"/>
            <a:t>Fair Play Commission</a:t>
          </a:r>
        </a:p>
      </dgm:t>
    </dgm:pt>
    <dgm:pt modelId="{9B85E423-7234-4F4C-BDBB-3C102AB73FAE}" type="parTrans" cxnId="{5E67314B-92EC-4C21-880B-604352302447}">
      <dgm:prSet/>
      <dgm:spPr/>
      <dgm:t>
        <a:bodyPr/>
        <a:lstStyle/>
        <a:p>
          <a:endParaRPr lang="en-US"/>
        </a:p>
      </dgm:t>
    </dgm:pt>
    <dgm:pt modelId="{2763E1D4-D048-42EA-8583-63D188960EAB}" type="sibTrans" cxnId="{5E67314B-92EC-4C21-880B-604352302447}">
      <dgm:prSet/>
      <dgm:spPr/>
      <dgm:t>
        <a:bodyPr/>
        <a:lstStyle/>
        <a:p>
          <a:endParaRPr lang="en-US"/>
        </a:p>
      </dgm:t>
    </dgm:pt>
    <dgm:pt modelId="{0C0C4B81-A517-4137-A4CA-89327D641821}" type="pres">
      <dgm:prSet presAssocID="{D70E7261-AF74-40AD-A705-55908D21D4FE}" presName="hierChild1" presStyleCnt="0">
        <dgm:presLayoutVars>
          <dgm:chPref val="1"/>
          <dgm:dir/>
          <dgm:animOne val="branch"/>
          <dgm:animLvl val="lvl"/>
          <dgm:resizeHandles/>
        </dgm:presLayoutVars>
      </dgm:prSet>
      <dgm:spPr/>
    </dgm:pt>
    <dgm:pt modelId="{053D586E-6FBE-4F81-A87A-4735A35F7622}" type="pres">
      <dgm:prSet presAssocID="{9F018770-4F96-4B28-919D-97CCAFDD3788}" presName="hierRoot1" presStyleCnt="0"/>
      <dgm:spPr/>
    </dgm:pt>
    <dgm:pt modelId="{98FBC398-AEFD-402C-91CB-39FABD90E6D4}" type="pres">
      <dgm:prSet presAssocID="{9F018770-4F96-4B28-919D-97CCAFDD3788}" presName="composite" presStyleCnt="0"/>
      <dgm:spPr/>
    </dgm:pt>
    <dgm:pt modelId="{31055EFA-1AD7-4181-93F5-E6C8A5D1499B}" type="pres">
      <dgm:prSet presAssocID="{9F018770-4F96-4B28-919D-97CCAFDD3788}" presName="background" presStyleLbl="node0" presStyleIdx="0" presStyleCnt="2"/>
      <dgm:spPr/>
    </dgm:pt>
    <dgm:pt modelId="{7D59A23E-222C-4CC4-B23F-11E1229D49A0}" type="pres">
      <dgm:prSet presAssocID="{9F018770-4F96-4B28-919D-97CCAFDD3788}" presName="text" presStyleLbl="fgAcc0" presStyleIdx="0" presStyleCnt="2">
        <dgm:presLayoutVars>
          <dgm:chPref val="3"/>
        </dgm:presLayoutVars>
      </dgm:prSet>
      <dgm:spPr/>
    </dgm:pt>
    <dgm:pt modelId="{498FEB25-6646-416F-8501-9F40484AEC31}" type="pres">
      <dgm:prSet presAssocID="{9F018770-4F96-4B28-919D-97CCAFDD3788}" presName="hierChild2" presStyleCnt="0"/>
      <dgm:spPr/>
    </dgm:pt>
    <dgm:pt modelId="{1D5267E3-6811-4654-9FCC-DC04FC6CDC6D}" type="pres">
      <dgm:prSet presAssocID="{7D077B3B-D2A2-41A9-853F-C5E125F379F2}" presName="Name10" presStyleLbl="parChTrans1D2" presStyleIdx="0" presStyleCnt="2"/>
      <dgm:spPr/>
    </dgm:pt>
    <dgm:pt modelId="{D8E1CCA0-82F2-4DB3-AF15-38B524C301B0}" type="pres">
      <dgm:prSet presAssocID="{7B38268B-C7EF-4157-A045-D4BB734CFD4A}" presName="hierRoot2" presStyleCnt="0"/>
      <dgm:spPr/>
    </dgm:pt>
    <dgm:pt modelId="{D8997B7B-D2E2-4A17-8F22-99248C569270}" type="pres">
      <dgm:prSet presAssocID="{7B38268B-C7EF-4157-A045-D4BB734CFD4A}" presName="composite2" presStyleCnt="0"/>
      <dgm:spPr/>
    </dgm:pt>
    <dgm:pt modelId="{AE820726-06D3-4A93-B65E-39630B0EFA8C}" type="pres">
      <dgm:prSet presAssocID="{7B38268B-C7EF-4157-A045-D4BB734CFD4A}" presName="background2" presStyleLbl="node2" presStyleIdx="0" presStyleCnt="2"/>
      <dgm:spPr/>
    </dgm:pt>
    <dgm:pt modelId="{F22ABE14-8B80-481B-AE0B-E531A7DA4FB7}" type="pres">
      <dgm:prSet presAssocID="{7B38268B-C7EF-4157-A045-D4BB734CFD4A}" presName="text2" presStyleLbl="fgAcc2" presStyleIdx="0" presStyleCnt="2">
        <dgm:presLayoutVars>
          <dgm:chPref val="3"/>
        </dgm:presLayoutVars>
      </dgm:prSet>
      <dgm:spPr/>
    </dgm:pt>
    <dgm:pt modelId="{A6D67131-2CC2-48C7-B2E5-EFB4740AA513}" type="pres">
      <dgm:prSet presAssocID="{7B38268B-C7EF-4157-A045-D4BB734CFD4A}" presName="hierChild3" presStyleCnt="0"/>
      <dgm:spPr/>
    </dgm:pt>
    <dgm:pt modelId="{E8070528-2BED-4CB4-B74C-9B35966AFF98}" type="pres">
      <dgm:prSet presAssocID="{B3C90263-AAD6-475E-A206-8B320F80C1B8}" presName="hierRoot1" presStyleCnt="0"/>
      <dgm:spPr/>
    </dgm:pt>
    <dgm:pt modelId="{58EDD25A-942F-4129-884A-FBF0054A9CBE}" type="pres">
      <dgm:prSet presAssocID="{B3C90263-AAD6-475E-A206-8B320F80C1B8}" presName="composite" presStyleCnt="0"/>
      <dgm:spPr/>
    </dgm:pt>
    <dgm:pt modelId="{D6292606-5066-4FEF-AEF9-11403817B83B}" type="pres">
      <dgm:prSet presAssocID="{B3C90263-AAD6-475E-A206-8B320F80C1B8}" presName="background" presStyleLbl="node0" presStyleIdx="1" presStyleCnt="2"/>
      <dgm:spPr/>
    </dgm:pt>
    <dgm:pt modelId="{A25231B3-2495-4D67-A893-899EA79B4563}" type="pres">
      <dgm:prSet presAssocID="{B3C90263-AAD6-475E-A206-8B320F80C1B8}" presName="text" presStyleLbl="fgAcc0" presStyleIdx="1" presStyleCnt="2">
        <dgm:presLayoutVars>
          <dgm:chPref val="3"/>
        </dgm:presLayoutVars>
      </dgm:prSet>
      <dgm:spPr/>
    </dgm:pt>
    <dgm:pt modelId="{14ECA376-D361-4179-B090-EEDFB0EF5263}" type="pres">
      <dgm:prSet presAssocID="{B3C90263-AAD6-475E-A206-8B320F80C1B8}" presName="hierChild2" presStyleCnt="0"/>
      <dgm:spPr/>
    </dgm:pt>
    <dgm:pt modelId="{F56D4DF7-C922-4D36-918E-303BF366EC21}" type="pres">
      <dgm:prSet presAssocID="{9B85E423-7234-4F4C-BDBB-3C102AB73FAE}" presName="Name10" presStyleLbl="parChTrans1D2" presStyleIdx="1" presStyleCnt="2"/>
      <dgm:spPr/>
    </dgm:pt>
    <dgm:pt modelId="{E71C6AD0-FBCA-400A-BB7D-BF7703E8F471}" type="pres">
      <dgm:prSet presAssocID="{F97F9E97-8B8E-4B9F-882F-81498892817C}" presName="hierRoot2" presStyleCnt="0"/>
      <dgm:spPr/>
    </dgm:pt>
    <dgm:pt modelId="{585051B9-792C-48CE-8939-5678CBB82C60}" type="pres">
      <dgm:prSet presAssocID="{F97F9E97-8B8E-4B9F-882F-81498892817C}" presName="composite2" presStyleCnt="0"/>
      <dgm:spPr/>
    </dgm:pt>
    <dgm:pt modelId="{8FAF3A7F-E3F9-4962-A589-FED2AA800CE6}" type="pres">
      <dgm:prSet presAssocID="{F97F9E97-8B8E-4B9F-882F-81498892817C}" presName="background2" presStyleLbl="node2" presStyleIdx="1" presStyleCnt="2"/>
      <dgm:spPr/>
    </dgm:pt>
    <dgm:pt modelId="{BA9464DD-ACB4-4A4A-B802-23098AC842D6}" type="pres">
      <dgm:prSet presAssocID="{F97F9E97-8B8E-4B9F-882F-81498892817C}" presName="text2" presStyleLbl="fgAcc2" presStyleIdx="1" presStyleCnt="2">
        <dgm:presLayoutVars>
          <dgm:chPref val="3"/>
        </dgm:presLayoutVars>
      </dgm:prSet>
      <dgm:spPr/>
    </dgm:pt>
    <dgm:pt modelId="{71C594FE-2A12-4D07-9A0E-CFC078B9752D}" type="pres">
      <dgm:prSet presAssocID="{F97F9E97-8B8E-4B9F-882F-81498892817C}" presName="hierChild3" presStyleCnt="0"/>
      <dgm:spPr/>
    </dgm:pt>
  </dgm:ptLst>
  <dgm:cxnLst>
    <dgm:cxn modelId="{049E1F25-7E3E-4406-B8F6-610E59960CD3}" srcId="{D70E7261-AF74-40AD-A705-55908D21D4FE}" destId="{9F018770-4F96-4B28-919D-97CCAFDD3788}" srcOrd="0" destOrd="0" parTransId="{614FDD3F-FD42-489C-AABE-E0A3F5F6FD39}" sibTransId="{464309E9-E4A7-411E-99C8-97F199ACD4DC}"/>
    <dgm:cxn modelId="{533E5B5B-F41D-4B25-B134-32C8E7CFD354}" type="presOf" srcId="{7B38268B-C7EF-4157-A045-D4BB734CFD4A}" destId="{F22ABE14-8B80-481B-AE0B-E531A7DA4FB7}" srcOrd="0" destOrd="0" presId="urn:microsoft.com/office/officeart/2005/8/layout/hierarchy1"/>
    <dgm:cxn modelId="{69A82F64-0E9F-4F18-9B6B-E20630B34EA1}" srcId="{9F018770-4F96-4B28-919D-97CCAFDD3788}" destId="{7B38268B-C7EF-4157-A045-D4BB734CFD4A}" srcOrd="0" destOrd="0" parTransId="{7D077B3B-D2A2-41A9-853F-C5E125F379F2}" sibTransId="{89B9E373-DC7C-4341-9B3E-F16972B1D194}"/>
    <dgm:cxn modelId="{5E67314B-92EC-4C21-880B-604352302447}" srcId="{B3C90263-AAD6-475E-A206-8B320F80C1B8}" destId="{F97F9E97-8B8E-4B9F-882F-81498892817C}" srcOrd="0" destOrd="0" parTransId="{9B85E423-7234-4F4C-BDBB-3C102AB73FAE}" sibTransId="{2763E1D4-D048-42EA-8583-63D188960EAB}"/>
    <dgm:cxn modelId="{19CE0358-F855-43C1-A5EC-0C3E99797846}" srcId="{D70E7261-AF74-40AD-A705-55908D21D4FE}" destId="{B3C90263-AAD6-475E-A206-8B320F80C1B8}" srcOrd="1" destOrd="0" parTransId="{C9B4498F-6464-404F-8532-41EB02F01F3A}" sibTransId="{A677E884-E67A-4886-BDF5-F99618CDDA42}"/>
    <dgm:cxn modelId="{066C1CA4-F825-4F32-9038-805EDEF49E41}" type="presOf" srcId="{9B85E423-7234-4F4C-BDBB-3C102AB73FAE}" destId="{F56D4DF7-C922-4D36-918E-303BF366EC21}" srcOrd="0" destOrd="0" presId="urn:microsoft.com/office/officeart/2005/8/layout/hierarchy1"/>
    <dgm:cxn modelId="{A31A2CB8-23E3-4739-91A3-0EF326595F2A}" type="presOf" srcId="{B3C90263-AAD6-475E-A206-8B320F80C1B8}" destId="{A25231B3-2495-4D67-A893-899EA79B4563}" srcOrd="0" destOrd="0" presId="urn:microsoft.com/office/officeart/2005/8/layout/hierarchy1"/>
    <dgm:cxn modelId="{9EAD49CE-7F65-48AD-8AE7-062905A862BA}" type="presOf" srcId="{7D077B3B-D2A2-41A9-853F-C5E125F379F2}" destId="{1D5267E3-6811-4654-9FCC-DC04FC6CDC6D}" srcOrd="0" destOrd="0" presId="urn:microsoft.com/office/officeart/2005/8/layout/hierarchy1"/>
    <dgm:cxn modelId="{5F27D0D8-30B1-4075-A41B-625AF5A64C6A}" type="presOf" srcId="{D70E7261-AF74-40AD-A705-55908D21D4FE}" destId="{0C0C4B81-A517-4137-A4CA-89327D641821}" srcOrd="0" destOrd="0" presId="urn:microsoft.com/office/officeart/2005/8/layout/hierarchy1"/>
    <dgm:cxn modelId="{8594E5FD-0E96-4DF8-9E51-42C443979680}" type="presOf" srcId="{F97F9E97-8B8E-4B9F-882F-81498892817C}" destId="{BA9464DD-ACB4-4A4A-B802-23098AC842D6}" srcOrd="0" destOrd="0" presId="urn:microsoft.com/office/officeart/2005/8/layout/hierarchy1"/>
    <dgm:cxn modelId="{896DF3FE-3A12-4B95-9274-1D0C0C7604F0}" type="presOf" srcId="{9F018770-4F96-4B28-919D-97CCAFDD3788}" destId="{7D59A23E-222C-4CC4-B23F-11E1229D49A0}" srcOrd="0" destOrd="0" presId="urn:microsoft.com/office/officeart/2005/8/layout/hierarchy1"/>
    <dgm:cxn modelId="{C6EB35D6-65AC-406F-A5F1-F774B454A64C}" type="presParOf" srcId="{0C0C4B81-A517-4137-A4CA-89327D641821}" destId="{053D586E-6FBE-4F81-A87A-4735A35F7622}" srcOrd="0" destOrd="0" presId="urn:microsoft.com/office/officeart/2005/8/layout/hierarchy1"/>
    <dgm:cxn modelId="{86BAD138-3C71-4E7E-A2A9-0DF7F6BAC730}" type="presParOf" srcId="{053D586E-6FBE-4F81-A87A-4735A35F7622}" destId="{98FBC398-AEFD-402C-91CB-39FABD90E6D4}" srcOrd="0" destOrd="0" presId="urn:microsoft.com/office/officeart/2005/8/layout/hierarchy1"/>
    <dgm:cxn modelId="{89890761-5EC8-4D61-B634-884F3B62D4CE}" type="presParOf" srcId="{98FBC398-AEFD-402C-91CB-39FABD90E6D4}" destId="{31055EFA-1AD7-4181-93F5-E6C8A5D1499B}" srcOrd="0" destOrd="0" presId="urn:microsoft.com/office/officeart/2005/8/layout/hierarchy1"/>
    <dgm:cxn modelId="{48FE084F-542E-4B48-AB9C-23C2D7A69E33}" type="presParOf" srcId="{98FBC398-AEFD-402C-91CB-39FABD90E6D4}" destId="{7D59A23E-222C-4CC4-B23F-11E1229D49A0}" srcOrd="1" destOrd="0" presId="urn:microsoft.com/office/officeart/2005/8/layout/hierarchy1"/>
    <dgm:cxn modelId="{89A1EB61-6E79-4D53-A31E-A793B7583EB3}" type="presParOf" srcId="{053D586E-6FBE-4F81-A87A-4735A35F7622}" destId="{498FEB25-6646-416F-8501-9F40484AEC31}" srcOrd="1" destOrd="0" presId="urn:microsoft.com/office/officeart/2005/8/layout/hierarchy1"/>
    <dgm:cxn modelId="{9C29A82C-EC38-426F-B1F6-CB2872022548}" type="presParOf" srcId="{498FEB25-6646-416F-8501-9F40484AEC31}" destId="{1D5267E3-6811-4654-9FCC-DC04FC6CDC6D}" srcOrd="0" destOrd="0" presId="urn:microsoft.com/office/officeart/2005/8/layout/hierarchy1"/>
    <dgm:cxn modelId="{DBD2A2D1-2F26-4783-B106-2D0906ECDB9C}" type="presParOf" srcId="{498FEB25-6646-416F-8501-9F40484AEC31}" destId="{D8E1CCA0-82F2-4DB3-AF15-38B524C301B0}" srcOrd="1" destOrd="0" presId="urn:microsoft.com/office/officeart/2005/8/layout/hierarchy1"/>
    <dgm:cxn modelId="{6A0D1E8C-DBE5-455A-A757-E4D2E149CC4B}" type="presParOf" srcId="{D8E1CCA0-82F2-4DB3-AF15-38B524C301B0}" destId="{D8997B7B-D2E2-4A17-8F22-99248C569270}" srcOrd="0" destOrd="0" presId="urn:microsoft.com/office/officeart/2005/8/layout/hierarchy1"/>
    <dgm:cxn modelId="{317B96C7-C421-43AE-993B-EB5EDC82D7BF}" type="presParOf" srcId="{D8997B7B-D2E2-4A17-8F22-99248C569270}" destId="{AE820726-06D3-4A93-B65E-39630B0EFA8C}" srcOrd="0" destOrd="0" presId="urn:microsoft.com/office/officeart/2005/8/layout/hierarchy1"/>
    <dgm:cxn modelId="{CC0B7979-A5FC-4BFE-806B-77AB32A379AC}" type="presParOf" srcId="{D8997B7B-D2E2-4A17-8F22-99248C569270}" destId="{F22ABE14-8B80-481B-AE0B-E531A7DA4FB7}" srcOrd="1" destOrd="0" presId="urn:microsoft.com/office/officeart/2005/8/layout/hierarchy1"/>
    <dgm:cxn modelId="{1DDAAC06-204F-4311-974D-3521385D3172}" type="presParOf" srcId="{D8E1CCA0-82F2-4DB3-AF15-38B524C301B0}" destId="{A6D67131-2CC2-48C7-B2E5-EFB4740AA513}" srcOrd="1" destOrd="0" presId="urn:microsoft.com/office/officeart/2005/8/layout/hierarchy1"/>
    <dgm:cxn modelId="{DFB7AC05-E5F3-4581-AEFD-7B1263FEA3B6}" type="presParOf" srcId="{0C0C4B81-A517-4137-A4CA-89327D641821}" destId="{E8070528-2BED-4CB4-B74C-9B35966AFF98}" srcOrd="1" destOrd="0" presId="urn:microsoft.com/office/officeart/2005/8/layout/hierarchy1"/>
    <dgm:cxn modelId="{38DAF43C-B964-467F-AA7B-DD5E17778539}" type="presParOf" srcId="{E8070528-2BED-4CB4-B74C-9B35966AFF98}" destId="{58EDD25A-942F-4129-884A-FBF0054A9CBE}" srcOrd="0" destOrd="0" presId="urn:microsoft.com/office/officeart/2005/8/layout/hierarchy1"/>
    <dgm:cxn modelId="{23CFAB4B-1D78-4CDA-8EFB-DDC683B9678C}" type="presParOf" srcId="{58EDD25A-942F-4129-884A-FBF0054A9CBE}" destId="{D6292606-5066-4FEF-AEF9-11403817B83B}" srcOrd="0" destOrd="0" presId="urn:microsoft.com/office/officeart/2005/8/layout/hierarchy1"/>
    <dgm:cxn modelId="{5B5453DF-83C7-4783-89FB-A2A7B72C2009}" type="presParOf" srcId="{58EDD25A-942F-4129-884A-FBF0054A9CBE}" destId="{A25231B3-2495-4D67-A893-899EA79B4563}" srcOrd="1" destOrd="0" presId="urn:microsoft.com/office/officeart/2005/8/layout/hierarchy1"/>
    <dgm:cxn modelId="{2623268C-3BF9-4B49-86C8-907B8AB0D7DB}" type="presParOf" srcId="{E8070528-2BED-4CB4-B74C-9B35966AFF98}" destId="{14ECA376-D361-4179-B090-EEDFB0EF5263}" srcOrd="1" destOrd="0" presId="urn:microsoft.com/office/officeart/2005/8/layout/hierarchy1"/>
    <dgm:cxn modelId="{338B45F1-4C60-4899-AB89-E5A2C073B3D2}" type="presParOf" srcId="{14ECA376-D361-4179-B090-EEDFB0EF5263}" destId="{F56D4DF7-C922-4D36-918E-303BF366EC21}" srcOrd="0" destOrd="0" presId="urn:microsoft.com/office/officeart/2005/8/layout/hierarchy1"/>
    <dgm:cxn modelId="{BBBF9F73-16E1-46F3-9322-B9502F226440}" type="presParOf" srcId="{14ECA376-D361-4179-B090-EEDFB0EF5263}" destId="{E71C6AD0-FBCA-400A-BB7D-BF7703E8F471}" srcOrd="1" destOrd="0" presId="urn:microsoft.com/office/officeart/2005/8/layout/hierarchy1"/>
    <dgm:cxn modelId="{5B27DC0A-67BC-4E4D-8D54-0653826610D7}" type="presParOf" srcId="{E71C6AD0-FBCA-400A-BB7D-BF7703E8F471}" destId="{585051B9-792C-48CE-8939-5678CBB82C60}" srcOrd="0" destOrd="0" presId="urn:microsoft.com/office/officeart/2005/8/layout/hierarchy1"/>
    <dgm:cxn modelId="{D1945BC4-D9E9-4063-975E-6EA9FC3299E8}" type="presParOf" srcId="{585051B9-792C-48CE-8939-5678CBB82C60}" destId="{8FAF3A7F-E3F9-4962-A589-FED2AA800CE6}" srcOrd="0" destOrd="0" presId="urn:microsoft.com/office/officeart/2005/8/layout/hierarchy1"/>
    <dgm:cxn modelId="{6FFBFD40-AE0A-4E44-89C7-A888156B651F}" type="presParOf" srcId="{585051B9-792C-48CE-8939-5678CBB82C60}" destId="{BA9464DD-ACB4-4A4A-B802-23098AC842D6}" srcOrd="1" destOrd="0" presId="urn:microsoft.com/office/officeart/2005/8/layout/hierarchy1"/>
    <dgm:cxn modelId="{50DE18A0-79F1-4DF4-A2E3-BB2A4AF8668E}" type="presParOf" srcId="{E71C6AD0-FBCA-400A-BB7D-BF7703E8F471}" destId="{71C594FE-2A12-4D07-9A0E-CFC078B9752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7FFECF-7CFC-4385-BB54-53D8C42FA4BD}" type="doc">
      <dgm:prSet loTypeId="urn:microsoft.com/office/officeart/2018/5/layout/IconLeaf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0EE23615-C736-4068-BDAC-7E6F55FD9282}">
      <dgm:prSet custT="1"/>
      <dgm:spPr/>
      <dgm:t>
        <a:bodyPr/>
        <a:lstStyle/>
        <a:p>
          <a:pPr>
            <a:defRPr cap="all"/>
          </a:pPr>
          <a:r>
            <a:rPr lang="en-US" sz="2000" dirty="0"/>
            <a:t>FIDE’s Fair Play Commission does not have relevant powers such as to request for</a:t>
          </a:r>
          <a:r>
            <a:rPr lang="lt-LT" sz="2000" dirty="0"/>
            <a:t> the</a:t>
          </a:r>
          <a:r>
            <a:rPr lang="en-US" sz="2000" dirty="0"/>
            <a:t> phones, laptops, etc</a:t>
          </a:r>
          <a:r>
            <a:rPr lang="en-US" sz="1600" dirty="0"/>
            <a:t>.</a:t>
          </a:r>
        </a:p>
      </dgm:t>
    </dgm:pt>
    <dgm:pt modelId="{B096C533-7B5D-4D5E-8BC3-8F205000096D}" type="parTrans" cxnId="{96ACBA16-E761-48CE-BBBA-A33B9C3A5521}">
      <dgm:prSet/>
      <dgm:spPr/>
      <dgm:t>
        <a:bodyPr/>
        <a:lstStyle/>
        <a:p>
          <a:endParaRPr lang="en-US"/>
        </a:p>
      </dgm:t>
    </dgm:pt>
    <dgm:pt modelId="{C8753230-DF0B-480E-A8BB-64EDA165C1B2}" type="sibTrans" cxnId="{96ACBA16-E761-48CE-BBBA-A33B9C3A5521}">
      <dgm:prSet/>
      <dgm:spPr/>
      <dgm:t>
        <a:bodyPr/>
        <a:lstStyle/>
        <a:p>
          <a:endParaRPr lang="en-US"/>
        </a:p>
      </dgm:t>
    </dgm:pt>
    <dgm:pt modelId="{980A00EF-2431-4F0D-8E21-2AD1CA22B55A}">
      <dgm:prSet custT="1"/>
      <dgm:spPr/>
      <dgm:t>
        <a:bodyPr/>
        <a:lstStyle/>
        <a:p>
          <a:pPr>
            <a:defRPr cap="all"/>
          </a:pPr>
          <a:r>
            <a:rPr lang="en-US" sz="2000" dirty="0"/>
            <a:t>FIDE’s Fair Play Commission is not equipped with skilled people </a:t>
          </a:r>
          <a:r>
            <a:rPr lang="en-US" sz="2000" dirty="0" err="1"/>
            <a:t>wh</a:t>
          </a:r>
          <a:r>
            <a:rPr lang="lt-LT" sz="2000" dirty="0"/>
            <a:t>o</a:t>
          </a:r>
          <a:r>
            <a:rPr lang="en-US" sz="2000" dirty="0"/>
            <a:t> could work 8 hours per day.</a:t>
          </a:r>
        </a:p>
      </dgm:t>
    </dgm:pt>
    <dgm:pt modelId="{F75C8DD7-9BBE-4828-848E-BF977035042D}" type="parTrans" cxnId="{9284CE9D-4A30-4086-9AF3-21528E4B17B5}">
      <dgm:prSet/>
      <dgm:spPr/>
      <dgm:t>
        <a:bodyPr/>
        <a:lstStyle/>
        <a:p>
          <a:endParaRPr lang="en-US"/>
        </a:p>
      </dgm:t>
    </dgm:pt>
    <dgm:pt modelId="{430432D9-E2C6-463F-B8E9-A6B4917FDD96}" type="sibTrans" cxnId="{9284CE9D-4A30-4086-9AF3-21528E4B17B5}">
      <dgm:prSet/>
      <dgm:spPr/>
      <dgm:t>
        <a:bodyPr/>
        <a:lstStyle/>
        <a:p>
          <a:endParaRPr lang="en-US"/>
        </a:p>
      </dgm:t>
    </dgm:pt>
    <dgm:pt modelId="{064FD854-02D2-4E92-AFF1-C817A3958045}">
      <dgm:prSet custT="1"/>
      <dgm:spPr/>
      <dgm:t>
        <a:bodyPr/>
        <a:lstStyle/>
        <a:p>
          <a:pPr>
            <a:defRPr cap="all"/>
          </a:pPr>
          <a:r>
            <a:rPr lang="en-US" sz="2000" dirty="0"/>
            <a:t>FIDE’s Fair Play Commission is funded </a:t>
          </a:r>
          <a:r>
            <a:rPr lang="lt-LT" sz="2000" dirty="0"/>
            <a:t>relatively</a:t>
          </a:r>
          <a:r>
            <a:rPr lang="en-US" sz="2000" dirty="0"/>
            <a:t> little.</a:t>
          </a:r>
        </a:p>
      </dgm:t>
    </dgm:pt>
    <dgm:pt modelId="{6383BCE1-FFFA-400C-B26C-9A1BAA6CCC79}" type="parTrans" cxnId="{CA34E02D-2D7E-4F5A-A2C8-41A9848A6F1D}">
      <dgm:prSet/>
      <dgm:spPr/>
      <dgm:t>
        <a:bodyPr/>
        <a:lstStyle/>
        <a:p>
          <a:endParaRPr lang="en-US"/>
        </a:p>
      </dgm:t>
    </dgm:pt>
    <dgm:pt modelId="{74DB5D0D-D406-4D80-848D-EB6CC4A4D2B1}" type="sibTrans" cxnId="{CA34E02D-2D7E-4F5A-A2C8-41A9848A6F1D}">
      <dgm:prSet/>
      <dgm:spPr/>
      <dgm:t>
        <a:bodyPr/>
        <a:lstStyle/>
        <a:p>
          <a:endParaRPr lang="en-US"/>
        </a:p>
      </dgm:t>
    </dgm:pt>
    <dgm:pt modelId="{A9C62002-3427-4BA5-865C-C063E87DCADF}" type="pres">
      <dgm:prSet presAssocID="{A77FFECF-7CFC-4385-BB54-53D8C42FA4BD}" presName="root" presStyleCnt="0">
        <dgm:presLayoutVars>
          <dgm:dir/>
          <dgm:resizeHandles val="exact"/>
        </dgm:presLayoutVars>
      </dgm:prSet>
      <dgm:spPr/>
    </dgm:pt>
    <dgm:pt modelId="{BD9312C9-4E0D-492E-ADBD-BD69DABFEFF6}" type="pres">
      <dgm:prSet presAssocID="{0EE23615-C736-4068-BDAC-7E6F55FD9282}" presName="compNode" presStyleCnt="0"/>
      <dgm:spPr/>
    </dgm:pt>
    <dgm:pt modelId="{953D9E92-2AD7-45F3-B860-BBE87CCB7ADC}" type="pres">
      <dgm:prSet presAssocID="{0EE23615-C736-4068-BDAC-7E6F55FD9282}" presName="iconBgRect" presStyleLbl="bgShp" presStyleIdx="0" presStyleCnt="3"/>
      <dgm:spPr>
        <a:prstGeom prst="round2DiagRect">
          <a:avLst>
            <a:gd name="adj1" fmla="val 29727"/>
            <a:gd name="adj2" fmla="val 0"/>
          </a:avLst>
        </a:prstGeom>
      </dgm:spPr>
    </dgm:pt>
    <dgm:pt modelId="{53FE887F-030A-4392-B6F7-DBBCDB59124B}" type="pres">
      <dgm:prSet presAssocID="{0EE23615-C736-4068-BDAC-7E6F55FD928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a:ext>
      </dgm:extLst>
    </dgm:pt>
    <dgm:pt modelId="{A2A945CB-B139-4678-8108-A5EE17A66F39}" type="pres">
      <dgm:prSet presAssocID="{0EE23615-C736-4068-BDAC-7E6F55FD9282}" presName="spaceRect" presStyleCnt="0"/>
      <dgm:spPr/>
    </dgm:pt>
    <dgm:pt modelId="{286560B6-20F7-4EE3-B5A4-9437B285DCDA}" type="pres">
      <dgm:prSet presAssocID="{0EE23615-C736-4068-BDAC-7E6F55FD9282}" presName="textRect" presStyleLbl="revTx" presStyleIdx="0" presStyleCnt="3">
        <dgm:presLayoutVars>
          <dgm:chMax val="1"/>
          <dgm:chPref val="1"/>
        </dgm:presLayoutVars>
      </dgm:prSet>
      <dgm:spPr/>
    </dgm:pt>
    <dgm:pt modelId="{81C09F05-923A-422D-B506-D50894FCCBC7}" type="pres">
      <dgm:prSet presAssocID="{C8753230-DF0B-480E-A8BB-64EDA165C1B2}" presName="sibTrans" presStyleCnt="0"/>
      <dgm:spPr/>
    </dgm:pt>
    <dgm:pt modelId="{AE67734C-4245-4C1B-BB81-1B60E16A76F5}" type="pres">
      <dgm:prSet presAssocID="{980A00EF-2431-4F0D-8E21-2AD1CA22B55A}" presName="compNode" presStyleCnt="0"/>
      <dgm:spPr/>
    </dgm:pt>
    <dgm:pt modelId="{E2FF895E-E781-4D14-894B-B8B1677AFE74}" type="pres">
      <dgm:prSet presAssocID="{980A00EF-2431-4F0D-8E21-2AD1CA22B55A}" presName="iconBgRect" presStyleLbl="bgShp" presStyleIdx="1" presStyleCnt="3"/>
      <dgm:spPr>
        <a:prstGeom prst="round2DiagRect">
          <a:avLst>
            <a:gd name="adj1" fmla="val 29727"/>
            <a:gd name="adj2" fmla="val 0"/>
          </a:avLst>
        </a:prstGeom>
      </dgm:spPr>
    </dgm:pt>
    <dgm:pt modelId="{B067DF2A-0EFD-4AAE-AE5D-EA7BAE989F80}" type="pres">
      <dgm:prSet presAssocID="{980A00EF-2431-4F0D-8E21-2AD1CA22B55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7B43D475-906F-45C2-90BF-F9F2DC4058C9}" type="pres">
      <dgm:prSet presAssocID="{980A00EF-2431-4F0D-8E21-2AD1CA22B55A}" presName="spaceRect" presStyleCnt="0"/>
      <dgm:spPr/>
    </dgm:pt>
    <dgm:pt modelId="{E51E648A-DEF5-45CD-BA4D-4CE0B9B73DFE}" type="pres">
      <dgm:prSet presAssocID="{980A00EF-2431-4F0D-8E21-2AD1CA22B55A}" presName="textRect" presStyleLbl="revTx" presStyleIdx="1" presStyleCnt="3">
        <dgm:presLayoutVars>
          <dgm:chMax val="1"/>
          <dgm:chPref val="1"/>
        </dgm:presLayoutVars>
      </dgm:prSet>
      <dgm:spPr/>
    </dgm:pt>
    <dgm:pt modelId="{D95347C0-01DC-4622-95CB-6B5833CF5B6E}" type="pres">
      <dgm:prSet presAssocID="{430432D9-E2C6-463F-B8E9-A6B4917FDD96}" presName="sibTrans" presStyleCnt="0"/>
      <dgm:spPr/>
    </dgm:pt>
    <dgm:pt modelId="{E10F164A-AC74-4F37-9107-F212E52260E7}" type="pres">
      <dgm:prSet presAssocID="{064FD854-02D2-4E92-AFF1-C817A3958045}" presName="compNode" presStyleCnt="0"/>
      <dgm:spPr/>
    </dgm:pt>
    <dgm:pt modelId="{84A94FB3-42A9-4730-9AA1-203FC14C0502}" type="pres">
      <dgm:prSet presAssocID="{064FD854-02D2-4E92-AFF1-C817A3958045}" presName="iconBgRect" presStyleLbl="bgShp" presStyleIdx="2" presStyleCnt="3"/>
      <dgm:spPr>
        <a:prstGeom prst="round2DiagRect">
          <a:avLst>
            <a:gd name="adj1" fmla="val 29727"/>
            <a:gd name="adj2" fmla="val 0"/>
          </a:avLst>
        </a:prstGeom>
      </dgm:spPr>
    </dgm:pt>
    <dgm:pt modelId="{C797A618-80E7-44D4-AC34-84D5AB57AA9E}" type="pres">
      <dgm:prSet presAssocID="{064FD854-02D2-4E92-AFF1-C817A395804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B4BB1AF7-6622-4E8B-ADF1-91580E8D836A}" type="pres">
      <dgm:prSet presAssocID="{064FD854-02D2-4E92-AFF1-C817A3958045}" presName="spaceRect" presStyleCnt="0"/>
      <dgm:spPr/>
    </dgm:pt>
    <dgm:pt modelId="{CC42BE97-E3F3-4AC1-8EFE-8A52F6D42458}" type="pres">
      <dgm:prSet presAssocID="{064FD854-02D2-4E92-AFF1-C817A3958045}" presName="textRect" presStyleLbl="revTx" presStyleIdx="2" presStyleCnt="3">
        <dgm:presLayoutVars>
          <dgm:chMax val="1"/>
          <dgm:chPref val="1"/>
        </dgm:presLayoutVars>
      </dgm:prSet>
      <dgm:spPr/>
    </dgm:pt>
  </dgm:ptLst>
  <dgm:cxnLst>
    <dgm:cxn modelId="{1F2AA510-F173-45B1-B1E1-CFF3F668CFB2}" type="presOf" srcId="{064FD854-02D2-4E92-AFF1-C817A3958045}" destId="{CC42BE97-E3F3-4AC1-8EFE-8A52F6D42458}" srcOrd="0" destOrd="0" presId="urn:microsoft.com/office/officeart/2018/5/layout/IconLeafLabelList"/>
    <dgm:cxn modelId="{96ACBA16-E761-48CE-BBBA-A33B9C3A5521}" srcId="{A77FFECF-7CFC-4385-BB54-53D8C42FA4BD}" destId="{0EE23615-C736-4068-BDAC-7E6F55FD9282}" srcOrd="0" destOrd="0" parTransId="{B096C533-7B5D-4D5E-8BC3-8F205000096D}" sibTransId="{C8753230-DF0B-480E-A8BB-64EDA165C1B2}"/>
    <dgm:cxn modelId="{CA34E02D-2D7E-4F5A-A2C8-41A9848A6F1D}" srcId="{A77FFECF-7CFC-4385-BB54-53D8C42FA4BD}" destId="{064FD854-02D2-4E92-AFF1-C817A3958045}" srcOrd="2" destOrd="0" parTransId="{6383BCE1-FFFA-400C-B26C-9A1BAA6CCC79}" sibTransId="{74DB5D0D-D406-4D80-848D-EB6CC4A4D2B1}"/>
    <dgm:cxn modelId="{94FEE165-6C43-4C59-85E9-EDB239B93EDF}" type="presOf" srcId="{0EE23615-C736-4068-BDAC-7E6F55FD9282}" destId="{286560B6-20F7-4EE3-B5A4-9437B285DCDA}" srcOrd="0" destOrd="0" presId="urn:microsoft.com/office/officeart/2018/5/layout/IconLeafLabelList"/>
    <dgm:cxn modelId="{9284CE9D-4A30-4086-9AF3-21528E4B17B5}" srcId="{A77FFECF-7CFC-4385-BB54-53D8C42FA4BD}" destId="{980A00EF-2431-4F0D-8E21-2AD1CA22B55A}" srcOrd="1" destOrd="0" parTransId="{F75C8DD7-9BBE-4828-848E-BF977035042D}" sibTransId="{430432D9-E2C6-463F-B8E9-A6B4917FDD96}"/>
    <dgm:cxn modelId="{06179AC7-8970-4DEE-AFE2-DAF020FBF094}" type="presOf" srcId="{980A00EF-2431-4F0D-8E21-2AD1CA22B55A}" destId="{E51E648A-DEF5-45CD-BA4D-4CE0B9B73DFE}" srcOrd="0" destOrd="0" presId="urn:microsoft.com/office/officeart/2018/5/layout/IconLeafLabelList"/>
    <dgm:cxn modelId="{11901EFE-D5B9-47DD-AA76-23F90FBF0095}" type="presOf" srcId="{A77FFECF-7CFC-4385-BB54-53D8C42FA4BD}" destId="{A9C62002-3427-4BA5-865C-C063E87DCADF}" srcOrd="0" destOrd="0" presId="urn:microsoft.com/office/officeart/2018/5/layout/IconLeafLabelList"/>
    <dgm:cxn modelId="{16243E78-CEFD-4226-9387-CC87935FC9E3}" type="presParOf" srcId="{A9C62002-3427-4BA5-865C-C063E87DCADF}" destId="{BD9312C9-4E0D-492E-ADBD-BD69DABFEFF6}" srcOrd="0" destOrd="0" presId="urn:microsoft.com/office/officeart/2018/5/layout/IconLeafLabelList"/>
    <dgm:cxn modelId="{F987411F-5D84-475E-B930-20E14C4A08D4}" type="presParOf" srcId="{BD9312C9-4E0D-492E-ADBD-BD69DABFEFF6}" destId="{953D9E92-2AD7-45F3-B860-BBE87CCB7ADC}" srcOrd="0" destOrd="0" presId="urn:microsoft.com/office/officeart/2018/5/layout/IconLeafLabelList"/>
    <dgm:cxn modelId="{CC57C8C9-CCDD-4F68-8086-E5CEF05120D2}" type="presParOf" srcId="{BD9312C9-4E0D-492E-ADBD-BD69DABFEFF6}" destId="{53FE887F-030A-4392-B6F7-DBBCDB59124B}" srcOrd="1" destOrd="0" presId="urn:microsoft.com/office/officeart/2018/5/layout/IconLeafLabelList"/>
    <dgm:cxn modelId="{FED947B1-7E9F-4C0E-A114-0A9525FA59AB}" type="presParOf" srcId="{BD9312C9-4E0D-492E-ADBD-BD69DABFEFF6}" destId="{A2A945CB-B139-4678-8108-A5EE17A66F39}" srcOrd="2" destOrd="0" presId="urn:microsoft.com/office/officeart/2018/5/layout/IconLeafLabelList"/>
    <dgm:cxn modelId="{EE83E1B7-CBF0-4BBB-97D3-2C6EB03B77D8}" type="presParOf" srcId="{BD9312C9-4E0D-492E-ADBD-BD69DABFEFF6}" destId="{286560B6-20F7-4EE3-B5A4-9437B285DCDA}" srcOrd="3" destOrd="0" presId="urn:microsoft.com/office/officeart/2018/5/layout/IconLeafLabelList"/>
    <dgm:cxn modelId="{48766B9A-2D26-42A1-91D2-E07396F88C50}" type="presParOf" srcId="{A9C62002-3427-4BA5-865C-C063E87DCADF}" destId="{81C09F05-923A-422D-B506-D50894FCCBC7}" srcOrd="1" destOrd="0" presId="urn:microsoft.com/office/officeart/2018/5/layout/IconLeafLabelList"/>
    <dgm:cxn modelId="{D5A62080-BCCE-4580-8BF6-ABDB41993B50}" type="presParOf" srcId="{A9C62002-3427-4BA5-865C-C063E87DCADF}" destId="{AE67734C-4245-4C1B-BB81-1B60E16A76F5}" srcOrd="2" destOrd="0" presId="urn:microsoft.com/office/officeart/2018/5/layout/IconLeafLabelList"/>
    <dgm:cxn modelId="{A46E2E38-62A6-476F-B587-ECE687350A76}" type="presParOf" srcId="{AE67734C-4245-4C1B-BB81-1B60E16A76F5}" destId="{E2FF895E-E781-4D14-894B-B8B1677AFE74}" srcOrd="0" destOrd="0" presId="urn:microsoft.com/office/officeart/2018/5/layout/IconLeafLabelList"/>
    <dgm:cxn modelId="{255390C3-54B9-4607-8BAF-EEE6EA49252C}" type="presParOf" srcId="{AE67734C-4245-4C1B-BB81-1B60E16A76F5}" destId="{B067DF2A-0EFD-4AAE-AE5D-EA7BAE989F80}" srcOrd="1" destOrd="0" presId="urn:microsoft.com/office/officeart/2018/5/layout/IconLeafLabelList"/>
    <dgm:cxn modelId="{B2581BB9-C4A4-49A1-9AE5-179E2D7B164F}" type="presParOf" srcId="{AE67734C-4245-4C1B-BB81-1B60E16A76F5}" destId="{7B43D475-906F-45C2-90BF-F9F2DC4058C9}" srcOrd="2" destOrd="0" presId="urn:microsoft.com/office/officeart/2018/5/layout/IconLeafLabelList"/>
    <dgm:cxn modelId="{98C8E77B-7391-42E5-9280-0E99739F3633}" type="presParOf" srcId="{AE67734C-4245-4C1B-BB81-1B60E16A76F5}" destId="{E51E648A-DEF5-45CD-BA4D-4CE0B9B73DFE}" srcOrd="3" destOrd="0" presId="urn:microsoft.com/office/officeart/2018/5/layout/IconLeafLabelList"/>
    <dgm:cxn modelId="{3261CE3B-9506-4CF1-B84C-00E1A5FA196D}" type="presParOf" srcId="{A9C62002-3427-4BA5-865C-C063E87DCADF}" destId="{D95347C0-01DC-4622-95CB-6B5833CF5B6E}" srcOrd="3" destOrd="0" presId="urn:microsoft.com/office/officeart/2018/5/layout/IconLeafLabelList"/>
    <dgm:cxn modelId="{E0EDBC87-4B0A-4C47-A96A-85CAC6CC8EBC}" type="presParOf" srcId="{A9C62002-3427-4BA5-865C-C063E87DCADF}" destId="{E10F164A-AC74-4F37-9107-F212E52260E7}" srcOrd="4" destOrd="0" presId="urn:microsoft.com/office/officeart/2018/5/layout/IconLeafLabelList"/>
    <dgm:cxn modelId="{AB098814-9CB5-42C9-B557-2D5179CE1F58}" type="presParOf" srcId="{E10F164A-AC74-4F37-9107-F212E52260E7}" destId="{84A94FB3-42A9-4730-9AA1-203FC14C0502}" srcOrd="0" destOrd="0" presId="urn:microsoft.com/office/officeart/2018/5/layout/IconLeafLabelList"/>
    <dgm:cxn modelId="{E59AE1DE-44D0-4DAA-9175-3FF4113DDC70}" type="presParOf" srcId="{E10F164A-AC74-4F37-9107-F212E52260E7}" destId="{C797A618-80E7-44D4-AC34-84D5AB57AA9E}" srcOrd="1" destOrd="0" presId="urn:microsoft.com/office/officeart/2018/5/layout/IconLeafLabelList"/>
    <dgm:cxn modelId="{298C95BE-E361-431A-B6C6-C6500F33BD13}" type="presParOf" srcId="{E10F164A-AC74-4F37-9107-F212E52260E7}" destId="{B4BB1AF7-6622-4E8B-ADF1-91580E8D836A}" srcOrd="2" destOrd="0" presId="urn:microsoft.com/office/officeart/2018/5/layout/IconLeafLabelList"/>
    <dgm:cxn modelId="{175D5ADC-DAFD-4397-A8BB-2E82F3869717}" type="presParOf" srcId="{E10F164A-AC74-4F37-9107-F212E52260E7}" destId="{CC42BE97-E3F3-4AC1-8EFE-8A52F6D42458}"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10AAF-6374-4F6D-ABB7-06DB629CB5D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US"/>
        </a:p>
      </dgm:t>
    </dgm:pt>
    <dgm:pt modelId="{8258F6C4-E120-438F-B022-FC258DBCFDD7}">
      <dgm:prSet phldrT="[Tekstas]"/>
      <dgm:spPr/>
      <dgm:t>
        <a:bodyPr/>
        <a:lstStyle/>
        <a:p>
          <a:r>
            <a:rPr lang="en-US" dirty="0"/>
            <a:t>Affidavits</a:t>
          </a:r>
        </a:p>
      </dgm:t>
    </dgm:pt>
    <dgm:pt modelId="{25AFF862-433E-4C4B-A721-83882B90BF2A}" type="parTrans" cxnId="{2121047D-0AD0-4E77-9DF7-AF71973389E8}">
      <dgm:prSet/>
      <dgm:spPr/>
      <dgm:t>
        <a:bodyPr/>
        <a:lstStyle/>
        <a:p>
          <a:endParaRPr lang="en-US"/>
        </a:p>
      </dgm:t>
    </dgm:pt>
    <dgm:pt modelId="{DB84615F-CEA6-4A07-B7E9-0A01596AB387}" type="sibTrans" cxnId="{2121047D-0AD0-4E77-9DF7-AF71973389E8}">
      <dgm:prSet/>
      <dgm:spPr/>
      <dgm:t>
        <a:bodyPr/>
        <a:lstStyle/>
        <a:p>
          <a:endParaRPr lang="en-US"/>
        </a:p>
      </dgm:t>
    </dgm:pt>
    <dgm:pt modelId="{E1352513-ACD2-4ADE-A157-5E291DD686E6}">
      <dgm:prSet phldrT="[Tekstas]" custT="1"/>
      <dgm:spPr/>
      <dgm:t>
        <a:bodyPr/>
        <a:lstStyle/>
        <a:p>
          <a:r>
            <a:rPr lang="en-US" sz="2000" dirty="0"/>
            <a:t>26 witnesses testified against Armstrong</a:t>
          </a:r>
        </a:p>
      </dgm:t>
    </dgm:pt>
    <dgm:pt modelId="{436CFAAB-2D32-4171-AF08-D7F110B1A042}" type="parTrans" cxnId="{BAFDF758-A666-4B1B-B09E-DA17DE9F5AFA}">
      <dgm:prSet/>
      <dgm:spPr/>
      <dgm:t>
        <a:bodyPr/>
        <a:lstStyle/>
        <a:p>
          <a:endParaRPr lang="en-US"/>
        </a:p>
      </dgm:t>
    </dgm:pt>
    <dgm:pt modelId="{2875647A-7501-4FAC-B1F0-2C83E649B8E7}" type="sibTrans" cxnId="{BAFDF758-A666-4B1B-B09E-DA17DE9F5AFA}">
      <dgm:prSet/>
      <dgm:spPr/>
      <dgm:t>
        <a:bodyPr/>
        <a:lstStyle/>
        <a:p>
          <a:endParaRPr lang="en-US"/>
        </a:p>
      </dgm:t>
    </dgm:pt>
    <dgm:pt modelId="{4C694E2E-FA18-4DBE-8C70-70D3488D5E63}">
      <dgm:prSet phldrT="[Tekstas]"/>
      <dgm:spPr/>
      <dgm:t>
        <a:bodyPr/>
        <a:lstStyle/>
        <a:p>
          <a:r>
            <a:rPr lang="en-US" dirty="0"/>
            <a:t>Obligatory testifying – no right to remain silent</a:t>
          </a:r>
        </a:p>
      </dgm:t>
    </dgm:pt>
    <dgm:pt modelId="{C8F9C832-D59C-4767-ADD3-897E4B031CB5}" type="parTrans" cxnId="{FE1F7B91-8A5A-4232-B453-955853622963}">
      <dgm:prSet/>
      <dgm:spPr/>
      <dgm:t>
        <a:bodyPr/>
        <a:lstStyle/>
        <a:p>
          <a:endParaRPr lang="en-US"/>
        </a:p>
      </dgm:t>
    </dgm:pt>
    <dgm:pt modelId="{3511F595-C6B6-4E54-B8ED-2A3B9C9B8757}" type="sibTrans" cxnId="{FE1F7B91-8A5A-4232-B453-955853622963}">
      <dgm:prSet/>
      <dgm:spPr/>
      <dgm:t>
        <a:bodyPr/>
        <a:lstStyle/>
        <a:p>
          <a:endParaRPr lang="en-US"/>
        </a:p>
      </dgm:t>
    </dgm:pt>
    <dgm:pt modelId="{E9B4803E-EF54-4D4C-91C1-402A352DB5D0}">
      <dgm:prSet phldrT="[Tekstas]" custT="1"/>
      <dgm:spPr/>
      <dgm:t>
        <a:bodyPr/>
        <a:lstStyle/>
        <a:p>
          <a:r>
            <a:rPr lang="en-US" sz="1600" dirty="0"/>
            <a:t>“Armstrong’s refusal to testify and his </a:t>
          </a:r>
          <a:r>
            <a:rPr lang="en-US" sz="1600" b="1" dirty="0">
              <a:solidFill>
                <a:srgbClr val="C00000"/>
              </a:solidFill>
            </a:rPr>
            <a:t>refusal to confront the evidence against him leads to a strong inference that Armstrong doped exactly as charged by USADA</a:t>
          </a:r>
          <a:r>
            <a:rPr lang="en-US" sz="1600" dirty="0"/>
            <a:t>.”</a:t>
          </a:r>
          <a:endParaRPr lang="en-US" sz="1500" dirty="0"/>
        </a:p>
      </dgm:t>
    </dgm:pt>
    <dgm:pt modelId="{63CA66F2-C530-4A04-A5E9-9EEF810B8B9F}" type="parTrans" cxnId="{6324B4DB-4F97-4980-8C09-8F7270079F8D}">
      <dgm:prSet/>
      <dgm:spPr/>
      <dgm:t>
        <a:bodyPr/>
        <a:lstStyle/>
        <a:p>
          <a:endParaRPr lang="en-US"/>
        </a:p>
      </dgm:t>
    </dgm:pt>
    <dgm:pt modelId="{31760512-F6BC-4872-8C59-B20F4F1E5D7D}" type="sibTrans" cxnId="{6324B4DB-4F97-4980-8C09-8F7270079F8D}">
      <dgm:prSet/>
      <dgm:spPr/>
      <dgm:t>
        <a:bodyPr/>
        <a:lstStyle/>
        <a:p>
          <a:endParaRPr lang="en-US"/>
        </a:p>
      </dgm:t>
    </dgm:pt>
    <dgm:pt modelId="{438E4F75-8522-47C9-9B6B-FA318B1155F5}">
      <dgm:prSet phldrT="[Tekstas]"/>
      <dgm:spPr/>
      <dgm:t>
        <a:bodyPr/>
        <a:lstStyle/>
        <a:p>
          <a:r>
            <a:rPr lang="en-US" dirty="0"/>
            <a:t>Borrowed evidence from the police</a:t>
          </a:r>
        </a:p>
      </dgm:t>
    </dgm:pt>
    <dgm:pt modelId="{C2D27AD9-181F-4564-9D35-870304262B0A}" type="parTrans" cxnId="{9E08342E-1F1C-44B0-AAE2-71AF0280F25B}">
      <dgm:prSet/>
      <dgm:spPr/>
      <dgm:t>
        <a:bodyPr/>
        <a:lstStyle/>
        <a:p>
          <a:endParaRPr lang="en-US"/>
        </a:p>
      </dgm:t>
    </dgm:pt>
    <dgm:pt modelId="{17D085F9-5F71-40B2-AC39-16260FBE0C85}" type="sibTrans" cxnId="{9E08342E-1F1C-44B0-AAE2-71AF0280F25B}">
      <dgm:prSet/>
      <dgm:spPr/>
      <dgm:t>
        <a:bodyPr/>
        <a:lstStyle/>
        <a:p>
          <a:endParaRPr lang="en-US"/>
        </a:p>
      </dgm:t>
    </dgm:pt>
    <dgm:pt modelId="{745CB154-F214-4623-BF45-0BEA7429D1EC}">
      <dgm:prSet phldrT="[Tekstas]"/>
      <dgm:spPr/>
      <dgm:t>
        <a:bodyPr/>
        <a:lstStyle/>
        <a:p>
          <a:r>
            <a:rPr lang="en-US" dirty="0"/>
            <a:t>Emails obtained from Italian </a:t>
          </a:r>
          <a:r>
            <a:rPr lang="en-US" dirty="0" err="1"/>
            <a:t>Carabinieri</a:t>
          </a:r>
          <a:endParaRPr lang="en-US" dirty="0"/>
        </a:p>
      </dgm:t>
    </dgm:pt>
    <dgm:pt modelId="{2FA1A11B-232C-466E-9664-4F6706E9B7AC}" type="parTrans" cxnId="{8D0E72D1-7053-4AA9-8892-096F0B561E43}">
      <dgm:prSet/>
      <dgm:spPr/>
      <dgm:t>
        <a:bodyPr/>
        <a:lstStyle/>
        <a:p>
          <a:endParaRPr lang="en-US"/>
        </a:p>
      </dgm:t>
    </dgm:pt>
    <dgm:pt modelId="{4E51D2E9-2DC8-42A0-8C57-419BB6B03141}" type="sibTrans" cxnId="{8D0E72D1-7053-4AA9-8892-096F0B561E43}">
      <dgm:prSet/>
      <dgm:spPr/>
      <dgm:t>
        <a:bodyPr/>
        <a:lstStyle/>
        <a:p>
          <a:endParaRPr lang="en-US"/>
        </a:p>
      </dgm:t>
    </dgm:pt>
    <dgm:pt modelId="{8673747E-0C86-45A4-A481-B47B665E7922}">
      <dgm:prSet phldrT="[Tekstas]"/>
      <dgm:spPr/>
      <dgm:t>
        <a:bodyPr/>
        <a:lstStyle/>
        <a:p>
          <a:r>
            <a:rPr lang="en-US" dirty="0"/>
            <a:t>Bank and accounting records of Health &amp; Performance, SA obtained from Italian </a:t>
          </a:r>
          <a:r>
            <a:rPr lang="en-US" dirty="0" err="1"/>
            <a:t>Carabinieri</a:t>
          </a:r>
          <a:endParaRPr lang="en-US" dirty="0"/>
        </a:p>
      </dgm:t>
    </dgm:pt>
    <dgm:pt modelId="{41EA2608-8AC2-4595-B9C8-955EFEE39AE9}" type="parTrans" cxnId="{A34641E5-74B6-4517-8996-A6C19B8A301C}">
      <dgm:prSet/>
      <dgm:spPr/>
      <dgm:t>
        <a:bodyPr/>
        <a:lstStyle/>
        <a:p>
          <a:endParaRPr lang="en-US"/>
        </a:p>
      </dgm:t>
    </dgm:pt>
    <dgm:pt modelId="{146EA0FF-E218-48CA-925D-1A1C342084B1}" type="sibTrans" cxnId="{A34641E5-74B6-4517-8996-A6C19B8A301C}">
      <dgm:prSet/>
      <dgm:spPr/>
      <dgm:t>
        <a:bodyPr/>
        <a:lstStyle/>
        <a:p>
          <a:endParaRPr lang="en-US"/>
        </a:p>
      </dgm:t>
    </dgm:pt>
    <dgm:pt modelId="{0E1FE6E5-D4B9-4D70-8B06-9461A65DFEAE}" type="pres">
      <dgm:prSet presAssocID="{12910AAF-6374-4F6D-ABB7-06DB629CB5D0}" presName="Name0" presStyleCnt="0">
        <dgm:presLayoutVars>
          <dgm:chMax val="7"/>
          <dgm:dir/>
          <dgm:animLvl val="lvl"/>
          <dgm:resizeHandles val="exact"/>
        </dgm:presLayoutVars>
      </dgm:prSet>
      <dgm:spPr/>
    </dgm:pt>
    <dgm:pt modelId="{92CB51A8-8ABC-4AEC-BFA6-3E45E5655F4B}" type="pres">
      <dgm:prSet presAssocID="{8258F6C4-E120-438F-B022-FC258DBCFDD7}" presName="circle1" presStyleLbl="node1" presStyleIdx="0" presStyleCnt="3"/>
      <dgm:spPr/>
    </dgm:pt>
    <dgm:pt modelId="{BB6C0F2A-8C76-45AD-988D-AA6FA71D8FAC}" type="pres">
      <dgm:prSet presAssocID="{8258F6C4-E120-438F-B022-FC258DBCFDD7}" presName="space" presStyleCnt="0"/>
      <dgm:spPr/>
    </dgm:pt>
    <dgm:pt modelId="{8ADA1C2B-56B7-4EE3-BBEB-BEA3D4C911C6}" type="pres">
      <dgm:prSet presAssocID="{8258F6C4-E120-438F-B022-FC258DBCFDD7}" presName="rect1" presStyleLbl="alignAcc1" presStyleIdx="0" presStyleCnt="3" custScaleX="100000" custLinFactNeighborX="-490"/>
      <dgm:spPr/>
    </dgm:pt>
    <dgm:pt modelId="{11B1840C-E17D-4650-917B-FC4986B001D0}" type="pres">
      <dgm:prSet presAssocID="{4C694E2E-FA18-4DBE-8C70-70D3488D5E63}" presName="vertSpace2" presStyleLbl="node1" presStyleIdx="0" presStyleCnt="3"/>
      <dgm:spPr/>
    </dgm:pt>
    <dgm:pt modelId="{B99F3EB6-2DB2-4E22-A4A6-B4D98BEF7C78}" type="pres">
      <dgm:prSet presAssocID="{4C694E2E-FA18-4DBE-8C70-70D3488D5E63}" presName="circle2" presStyleLbl="node1" presStyleIdx="1" presStyleCnt="3"/>
      <dgm:spPr/>
    </dgm:pt>
    <dgm:pt modelId="{7F892F6B-5F3B-46E0-AC3D-0C39C07FAFC4}" type="pres">
      <dgm:prSet presAssocID="{4C694E2E-FA18-4DBE-8C70-70D3488D5E63}" presName="rect2" presStyleLbl="alignAcc1" presStyleIdx="1" presStyleCnt="3" custScaleX="101959"/>
      <dgm:spPr/>
    </dgm:pt>
    <dgm:pt modelId="{F3F972AA-851E-4834-869D-2EE826B20FE8}" type="pres">
      <dgm:prSet presAssocID="{438E4F75-8522-47C9-9B6B-FA318B1155F5}" presName="vertSpace3" presStyleLbl="node1" presStyleIdx="1" presStyleCnt="3"/>
      <dgm:spPr/>
    </dgm:pt>
    <dgm:pt modelId="{C571612D-F5B8-4975-9B5E-BC95D885B15D}" type="pres">
      <dgm:prSet presAssocID="{438E4F75-8522-47C9-9B6B-FA318B1155F5}" presName="circle3" presStyleLbl="node1" presStyleIdx="2" presStyleCnt="3" custLinFactNeighborX="791" custLinFactNeighborY="-503"/>
      <dgm:spPr/>
    </dgm:pt>
    <dgm:pt modelId="{317BC619-9321-4390-986C-3A3AFADF07EB}" type="pres">
      <dgm:prSet presAssocID="{438E4F75-8522-47C9-9B6B-FA318B1155F5}" presName="rect3" presStyleLbl="alignAcc1" presStyleIdx="2" presStyleCnt="3" custScaleX="100157"/>
      <dgm:spPr/>
    </dgm:pt>
    <dgm:pt modelId="{602C89C4-5854-4062-8615-002B4D97959D}" type="pres">
      <dgm:prSet presAssocID="{8258F6C4-E120-438F-B022-FC258DBCFDD7}" presName="rect1ParTx" presStyleLbl="alignAcc1" presStyleIdx="2" presStyleCnt="3">
        <dgm:presLayoutVars>
          <dgm:chMax val="1"/>
          <dgm:bulletEnabled val="1"/>
        </dgm:presLayoutVars>
      </dgm:prSet>
      <dgm:spPr/>
    </dgm:pt>
    <dgm:pt modelId="{73413CF1-9302-4640-9D02-19D0204AE86F}" type="pres">
      <dgm:prSet presAssocID="{8258F6C4-E120-438F-B022-FC258DBCFDD7}" presName="rect1ChTx" presStyleLbl="alignAcc1" presStyleIdx="2" presStyleCnt="3" custScaleX="102463" custScaleY="100000">
        <dgm:presLayoutVars>
          <dgm:bulletEnabled val="1"/>
        </dgm:presLayoutVars>
      </dgm:prSet>
      <dgm:spPr/>
    </dgm:pt>
    <dgm:pt modelId="{9D25D4DF-9BEF-412F-BBAF-5D2F58222A58}" type="pres">
      <dgm:prSet presAssocID="{4C694E2E-FA18-4DBE-8C70-70D3488D5E63}" presName="rect2ParTx" presStyleLbl="alignAcc1" presStyleIdx="2" presStyleCnt="3">
        <dgm:presLayoutVars>
          <dgm:chMax val="1"/>
          <dgm:bulletEnabled val="1"/>
        </dgm:presLayoutVars>
      </dgm:prSet>
      <dgm:spPr/>
    </dgm:pt>
    <dgm:pt modelId="{8C699BCA-045A-45FD-A4BD-28A1F8262CED}" type="pres">
      <dgm:prSet presAssocID="{4C694E2E-FA18-4DBE-8C70-70D3488D5E63}" presName="rect2ChTx" presStyleLbl="alignAcc1" presStyleIdx="2" presStyleCnt="3">
        <dgm:presLayoutVars>
          <dgm:bulletEnabled val="1"/>
        </dgm:presLayoutVars>
      </dgm:prSet>
      <dgm:spPr/>
    </dgm:pt>
    <dgm:pt modelId="{A7AF6083-A039-498A-84CD-08BE21273764}" type="pres">
      <dgm:prSet presAssocID="{438E4F75-8522-47C9-9B6B-FA318B1155F5}" presName="rect3ParTx" presStyleLbl="alignAcc1" presStyleIdx="2" presStyleCnt="3">
        <dgm:presLayoutVars>
          <dgm:chMax val="1"/>
          <dgm:bulletEnabled val="1"/>
        </dgm:presLayoutVars>
      </dgm:prSet>
      <dgm:spPr/>
    </dgm:pt>
    <dgm:pt modelId="{08726D49-C103-4013-90D3-26E8043F6FBB}" type="pres">
      <dgm:prSet presAssocID="{438E4F75-8522-47C9-9B6B-FA318B1155F5}" presName="rect3ChTx" presStyleLbl="alignAcc1" presStyleIdx="2" presStyleCnt="3">
        <dgm:presLayoutVars>
          <dgm:bulletEnabled val="1"/>
        </dgm:presLayoutVars>
      </dgm:prSet>
      <dgm:spPr/>
    </dgm:pt>
  </dgm:ptLst>
  <dgm:cxnLst>
    <dgm:cxn modelId="{36ABBF14-059B-4001-BF7B-B2609E7EF0EF}" type="presOf" srcId="{E9B4803E-EF54-4D4C-91C1-402A352DB5D0}" destId="{8C699BCA-045A-45FD-A4BD-28A1F8262CED}" srcOrd="0" destOrd="0" presId="urn:microsoft.com/office/officeart/2005/8/layout/target3"/>
    <dgm:cxn modelId="{C1F1811D-D56F-49A6-9C8C-308CE6B485DC}" type="presOf" srcId="{12910AAF-6374-4F6D-ABB7-06DB629CB5D0}" destId="{0E1FE6E5-D4B9-4D70-8B06-9461A65DFEAE}" srcOrd="0" destOrd="0" presId="urn:microsoft.com/office/officeart/2005/8/layout/target3"/>
    <dgm:cxn modelId="{77472721-3265-4F21-895C-59581B12E8D2}" type="presOf" srcId="{E1352513-ACD2-4ADE-A157-5E291DD686E6}" destId="{73413CF1-9302-4640-9D02-19D0204AE86F}" srcOrd="0" destOrd="0" presId="urn:microsoft.com/office/officeart/2005/8/layout/target3"/>
    <dgm:cxn modelId="{93D55E2B-A844-4EBB-A6E6-B593A67588D9}" type="presOf" srcId="{438E4F75-8522-47C9-9B6B-FA318B1155F5}" destId="{317BC619-9321-4390-986C-3A3AFADF07EB}" srcOrd="0" destOrd="0" presId="urn:microsoft.com/office/officeart/2005/8/layout/target3"/>
    <dgm:cxn modelId="{9E08342E-1F1C-44B0-AAE2-71AF0280F25B}" srcId="{12910AAF-6374-4F6D-ABB7-06DB629CB5D0}" destId="{438E4F75-8522-47C9-9B6B-FA318B1155F5}" srcOrd="2" destOrd="0" parTransId="{C2D27AD9-181F-4564-9D35-870304262B0A}" sibTransId="{17D085F9-5F71-40B2-AC39-16260FBE0C85}"/>
    <dgm:cxn modelId="{887C3E2E-C653-4D37-A7E3-44F7CB412D63}" type="presOf" srcId="{4C694E2E-FA18-4DBE-8C70-70D3488D5E63}" destId="{9D25D4DF-9BEF-412F-BBAF-5D2F58222A58}" srcOrd="1" destOrd="0" presId="urn:microsoft.com/office/officeart/2005/8/layout/target3"/>
    <dgm:cxn modelId="{30E3073E-FCC6-406F-A6B6-C2B011C68393}" type="presOf" srcId="{8258F6C4-E120-438F-B022-FC258DBCFDD7}" destId="{602C89C4-5854-4062-8615-002B4D97959D}" srcOrd="1" destOrd="0" presId="urn:microsoft.com/office/officeart/2005/8/layout/target3"/>
    <dgm:cxn modelId="{464BCF70-5F24-4954-BBEE-F32170B97A41}" type="presOf" srcId="{438E4F75-8522-47C9-9B6B-FA318B1155F5}" destId="{A7AF6083-A039-498A-84CD-08BE21273764}" srcOrd="1" destOrd="0" presId="urn:microsoft.com/office/officeart/2005/8/layout/target3"/>
    <dgm:cxn modelId="{BAFDF758-A666-4B1B-B09E-DA17DE9F5AFA}" srcId="{8258F6C4-E120-438F-B022-FC258DBCFDD7}" destId="{E1352513-ACD2-4ADE-A157-5E291DD686E6}" srcOrd="0" destOrd="0" parTransId="{436CFAAB-2D32-4171-AF08-D7F110B1A042}" sibTransId="{2875647A-7501-4FAC-B1F0-2C83E649B8E7}"/>
    <dgm:cxn modelId="{2121047D-0AD0-4E77-9DF7-AF71973389E8}" srcId="{12910AAF-6374-4F6D-ABB7-06DB629CB5D0}" destId="{8258F6C4-E120-438F-B022-FC258DBCFDD7}" srcOrd="0" destOrd="0" parTransId="{25AFF862-433E-4C4B-A721-83882B90BF2A}" sibTransId="{DB84615F-CEA6-4A07-B7E9-0A01596AB387}"/>
    <dgm:cxn modelId="{FE1F7B91-8A5A-4232-B453-955853622963}" srcId="{12910AAF-6374-4F6D-ABB7-06DB629CB5D0}" destId="{4C694E2E-FA18-4DBE-8C70-70D3488D5E63}" srcOrd="1" destOrd="0" parTransId="{C8F9C832-D59C-4767-ADD3-897E4B031CB5}" sibTransId="{3511F595-C6B6-4E54-B8ED-2A3B9C9B8757}"/>
    <dgm:cxn modelId="{F9FB019D-2B60-446F-99DF-C4D92E6E7ADA}" type="presOf" srcId="{8673747E-0C86-45A4-A481-B47B665E7922}" destId="{08726D49-C103-4013-90D3-26E8043F6FBB}" srcOrd="0" destOrd="1" presId="urn:microsoft.com/office/officeart/2005/8/layout/target3"/>
    <dgm:cxn modelId="{3BAC58B9-9254-4449-861F-34928463CD2B}" type="presOf" srcId="{4C694E2E-FA18-4DBE-8C70-70D3488D5E63}" destId="{7F892F6B-5F3B-46E0-AC3D-0C39C07FAFC4}" srcOrd="0" destOrd="0" presId="urn:microsoft.com/office/officeart/2005/8/layout/target3"/>
    <dgm:cxn modelId="{8D0E72D1-7053-4AA9-8892-096F0B561E43}" srcId="{438E4F75-8522-47C9-9B6B-FA318B1155F5}" destId="{745CB154-F214-4623-BF45-0BEA7429D1EC}" srcOrd="0" destOrd="0" parTransId="{2FA1A11B-232C-466E-9664-4F6706E9B7AC}" sibTransId="{4E51D2E9-2DC8-42A0-8C57-419BB6B03141}"/>
    <dgm:cxn modelId="{6324B4DB-4F97-4980-8C09-8F7270079F8D}" srcId="{4C694E2E-FA18-4DBE-8C70-70D3488D5E63}" destId="{E9B4803E-EF54-4D4C-91C1-402A352DB5D0}" srcOrd="0" destOrd="0" parTransId="{63CA66F2-C530-4A04-A5E9-9EEF810B8B9F}" sibTransId="{31760512-F6BC-4872-8C59-B20F4F1E5D7D}"/>
    <dgm:cxn modelId="{873C9DE4-3892-48F1-B4B2-AAFB50C1A49B}" type="presOf" srcId="{745CB154-F214-4623-BF45-0BEA7429D1EC}" destId="{08726D49-C103-4013-90D3-26E8043F6FBB}" srcOrd="0" destOrd="0" presId="urn:microsoft.com/office/officeart/2005/8/layout/target3"/>
    <dgm:cxn modelId="{A34641E5-74B6-4517-8996-A6C19B8A301C}" srcId="{438E4F75-8522-47C9-9B6B-FA318B1155F5}" destId="{8673747E-0C86-45A4-A481-B47B665E7922}" srcOrd="1" destOrd="0" parTransId="{41EA2608-8AC2-4595-B9C8-955EFEE39AE9}" sibTransId="{146EA0FF-E218-48CA-925D-1A1C342084B1}"/>
    <dgm:cxn modelId="{4AD977F1-122B-4C5C-A7DC-44B1D1593EAD}" type="presOf" srcId="{8258F6C4-E120-438F-B022-FC258DBCFDD7}" destId="{8ADA1C2B-56B7-4EE3-BBEB-BEA3D4C911C6}" srcOrd="0" destOrd="0" presId="urn:microsoft.com/office/officeart/2005/8/layout/target3"/>
    <dgm:cxn modelId="{82B5EB48-2531-447F-B8A5-0B630122230C}" type="presParOf" srcId="{0E1FE6E5-D4B9-4D70-8B06-9461A65DFEAE}" destId="{92CB51A8-8ABC-4AEC-BFA6-3E45E5655F4B}" srcOrd="0" destOrd="0" presId="urn:microsoft.com/office/officeart/2005/8/layout/target3"/>
    <dgm:cxn modelId="{2FEEC307-EE12-41D6-9C1E-6C954B67DF44}" type="presParOf" srcId="{0E1FE6E5-D4B9-4D70-8B06-9461A65DFEAE}" destId="{BB6C0F2A-8C76-45AD-988D-AA6FA71D8FAC}" srcOrd="1" destOrd="0" presId="urn:microsoft.com/office/officeart/2005/8/layout/target3"/>
    <dgm:cxn modelId="{45C1B44E-1442-4160-83C5-9269AC6556B3}" type="presParOf" srcId="{0E1FE6E5-D4B9-4D70-8B06-9461A65DFEAE}" destId="{8ADA1C2B-56B7-4EE3-BBEB-BEA3D4C911C6}" srcOrd="2" destOrd="0" presId="urn:microsoft.com/office/officeart/2005/8/layout/target3"/>
    <dgm:cxn modelId="{16BC44A9-D940-4397-98FC-BCC6F173C8D3}" type="presParOf" srcId="{0E1FE6E5-D4B9-4D70-8B06-9461A65DFEAE}" destId="{11B1840C-E17D-4650-917B-FC4986B001D0}" srcOrd="3" destOrd="0" presId="urn:microsoft.com/office/officeart/2005/8/layout/target3"/>
    <dgm:cxn modelId="{16A44A48-96C7-4929-AF73-8DC9BAEB2265}" type="presParOf" srcId="{0E1FE6E5-D4B9-4D70-8B06-9461A65DFEAE}" destId="{B99F3EB6-2DB2-4E22-A4A6-B4D98BEF7C78}" srcOrd="4" destOrd="0" presId="urn:microsoft.com/office/officeart/2005/8/layout/target3"/>
    <dgm:cxn modelId="{DD204514-A239-4F18-90F5-67FCB0ECFA69}" type="presParOf" srcId="{0E1FE6E5-D4B9-4D70-8B06-9461A65DFEAE}" destId="{7F892F6B-5F3B-46E0-AC3D-0C39C07FAFC4}" srcOrd="5" destOrd="0" presId="urn:microsoft.com/office/officeart/2005/8/layout/target3"/>
    <dgm:cxn modelId="{342796E8-1DF4-4C9A-B8F3-19C4D73D4205}" type="presParOf" srcId="{0E1FE6E5-D4B9-4D70-8B06-9461A65DFEAE}" destId="{F3F972AA-851E-4834-869D-2EE826B20FE8}" srcOrd="6" destOrd="0" presId="urn:microsoft.com/office/officeart/2005/8/layout/target3"/>
    <dgm:cxn modelId="{9F63F581-8B94-41EF-B707-126F13F25FA3}" type="presParOf" srcId="{0E1FE6E5-D4B9-4D70-8B06-9461A65DFEAE}" destId="{C571612D-F5B8-4975-9B5E-BC95D885B15D}" srcOrd="7" destOrd="0" presId="urn:microsoft.com/office/officeart/2005/8/layout/target3"/>
    <dgm:cxn modelId="{B534D682-96FB-48E8-80A3-A7CDAE611F1C}" type="presParOf" srcId="{0E1FE6E5-D4B9-4D70-8B06-9461A65DFEAE}" destId="{317BC619-9321-4390-986C-3A3AFADF07EB}" srcOrd="8" destOrd="0" presId="urn:microsoft.com/office/officeart/2005/8/layout/target3"/>
    <dgm:cxn modelId="{DE3DD9E7-2B64-4CE0-B8A1-C3A007746314}" type="presParOf" srcId="{0E1FE6E5-D4B9-4D70-8B06-9461A65DFEAE}" destId="{602C89C4-5854-4062-8615-002B4D97959D}" srcOrd="9" destOrd="0" presId="urn:microsoft.com/office/officeart/2005/8/layout/target3"/>
    <dgm:cxn modelId="{A4004BF2-5979-4894-A056-93E7E59DE9BA}" type="presParOf" srcId="{0E1FE6E5-D4B9-4D70-8B06-9461A65DFEAE}" destId="{73413CF1-9302-4640-9D02-19D0204AE86F}" srcOrd="10" destOrd="0" presId="urn:microsoft.com/office/officeart/2005/8/layout/target3"/>
    <dgm:cxn modelId="{ABE117AE-367E-4CFC-86AA-FAC82583E6E7}" type="presParOf" srcId="{0E1FE6E5-D4B9-4D70-8B06-9461A65DFEAE}" destId="{9D25D4DF-9BEF-412F-BBAF-5D2F58222A58}" srcOrd="11" destOrd="0" presId="urn:microsoft.com/office/officeart/2005/8/layout/target3"/>
    <dgm:cxn modelId="{6655ED85-5FD2-4AC9-956E-234AE9557428}" type="presParOf" srcId="{0E1FE6E5-D4B9-4D70-8B06-9461A65DFEAE}" destId="{8C699BCA-045A-45FD-A4BD-28A1F8262CED}" srcOrd="12" destOrd="0" presId="urn:microsoft.com/office/officeart/2005/8/layout/target3"/>
    <dgm:cxn modelId="{61339438-4D1E-4CA6-AE37-28A2D6A3CB99}" type="presParOf" srcId="{0E1FE6E5-D4B9-4D70-8B06-9461A65DFEAE}" destId="{A7AF6083-A039-498A-84CD-08BE21273764}" srcOrd="13" destOrd="0" presId="urn:microsoft.com/office/officeart/2005/8/layout/target3"/>
    <dgm:cxn modelId="{D4254164-B8AA-46CC-B7BB-0465146DDA73}" type="presParOf" srcId="{0E1FE6E5-D4B9-4D70-8B06-9461A65DFEAE}" destId="{08726D49-C103-4013-90D3-26E8043F6FBB}"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EAB416-FBE8-415D-A134-672D9CECA417}"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90FECCFA-0085-45C0-9812-2FE16EFE7B14}">
      <dgm:prSet/>
      <dgm:spPr/>
      <dgm:t>
        <a:bodyPr/>
        <a:lstStyle/>
        <a:p>
          <a:r>
            <a:rPr lang="en-US"/>
            <a:t>Change the burden of proof</a:t>
          </a:r>
        </a:p>
      </dgm:t>
    </dgm:pt>
    <dgm:pt modelId="{87BBF354-F6BB-41FF-8B72-FEB8F9F0563C}" type="parTrans" cxnId="{A609B272-34C3-404D-A188-CB75E59549B5}">
      <dgm:prSet/>
      <dgm:spPr/>
      <dgm:t>
        <a:bodyPr/>
        <a:lstStyle/>
        <a:p>
          <a:endParaRPr lang="en-US"/>
        </a:p>
      </dgm:t>
    </dgm:pt>
    <dgm:pt modelId="{4AB0144A-AB58-4B20-947E-F26382F65138}" type="sibTrans" cxnId="{A609B272-34C3-404D-A188-CB75E59549B5}">
      <dgm:prSet/>
      <dgm:spPr/>
      <dgm:t>
        <a:bodyPr/>
        <a:lstStyle/>
        <a:p>
          <a:endParaRPr lang="en-US"/>
        </a:p>
      </dgm:t>
    </dgm:pt>
    <dgm:pt modelId="{679BDA6F-8A2C-41AB-A765-2ADBC43F08F9}">
      <dgm:prSet/>
      <dgm:spPr/>
      <dgm:t>
        <a:bodyPr/>
        <a:lstStyle/>
        <a:p>
          <a:r>
            <a:rPr lang="en-US"/>
            <a:t>Try to investigate for the abuse of the game, i.e. not necessarily for match-fixing.</a:t>
          </a:r>
        </a:p>
      </dgm:t>
    </dgm:pt>
    <dgm:pt modelId="{CC28D976-B6EE-415C-99E4-1B7C7047D27F}" type="parTrans" cxnId="{52E0E35B-8AD8-4D3B-A207-0ADF3E2DEA27}">
      <dgm:prSet/>
      <dgm:spPr/>
      <dgm:t>
        <a:bodyPr/>
        <a:lstStyle/>
        <a:p>
          <a:endParaRPr lang="en-US"/>
        </a:p>
      </dgm:t>
    </dgm:pt>
    <dgm:pt modelId="{82CDB2D5-016A-40AD-8527-25653E93C1DA}" type="sibTrans" cxnId="{52E0E35B-8AD8-4D3B-A207-0ADF3E2DEA27}">
      <dgm:prSet/>
      <dgm:spPr/>
      <dgm:t>
        <a:bodyPr/>
        <a:lstStyle/>
        <a:p>
          <a:endParaRPr lang="en-US"/>
        </a:p>
      </dgm:t>
    </dgm:pt>
    <dgm:pt modelId="{17B36524-64C2-4211-A6AB-ACDB4C19B652}" type="pres">
      <dgm:prSet presAssocID="{8DEAB416-FBE8-415D-A134-672D9CECA417}" presName="vert0" presStyleCnt="0">
        <dgm:presLayoutVars>
          <dgm:dir/>
          <dgm:animOne val="branch"/>
          <dgm:animLvl val="lvl"/>
        </dgm:presLayoutVars>
      </dgm:prSet>
      <dgm:spPr/>
    </dgm:pt>
    <dgm:pt modelId="{9B9CE279-F764-43FE-B1F3-DDF328FFB75B}" type="pres">
      <dgm:prSet presAssocID="{90FECCFA-0085-45C0-9812-2FE16EFE7B14}" presName="thickLine" presStyleLbl="alignNode1" presStyleIdx="0" presStyleCnt="2"/>
      <dgm:spPr/>
    </dgm:pt>
    <dgm:pt modelId="{4A780F80-71CC-4E55-81C7-49B8772E0D9E}" type="pres">
      <dgm:prSet presAssocID="{90FECCFA-0085-45C0-9812-2FE16EFE7B14}" presName="horz1" presStyleCnt="0"/>
      <dgm:spPr/>
    </dgm:pt>
    <dgm:pt modelId="{DBBC1442-C3E0-4ECE-8395-852C094A1E57}" type="pres">
      <dgm:prSet presAssocID="{90FECCFA-0085-45C0-9812-2FE16EFE7B14}" presName="tx1" presStyleLbl="revTx" presStyleIdx="0" presStyleCnt="2"/>
      <dgm:spPr/>
    </dgm:pt>
    <dgm:pt modelId="{23F3FF91-031A-49F1-B325-29D5E42D5296}" type="pres">
      <dgm:prSet presAssocID="{90FECCFA-0085-45C0-9812-2FE16EFE7B14}" presName="vert1" presStyleCnt="0"/>
      <dgm:spPr/>
    </dgm:pt>
    <dgm:pt modelId="{B0EBDC42-6890-4614-B3EF-51AD88DDDF7C}" type="pres">
      <dgm:prSet presAssocID="{679BDA6F-8A2C-41AB-A765-2ADBC43F08F9}" presName="thickLine" presStyleLbl="alignNode1" presStyleIdx="1" presStyleCnt="2"/>
      <dgm:spPr/>
    </dgm:pt>
    <dgm:pt modelId="{3D9D7C64-9A21-447E-9018-96B674A5BEA2}" type="pres">
      <dgm:prSet presAssocID="{679BDA6F-8A2C-41AB-A765-2ADBC43F08F9}" presName="horz1" presStyleCnt="0"/>
      <dgm:spPr/>
    </dgm:pt>
    <dgm:pt modelId="{ADE0DCA0-A14F-48E3-B96E-69B95310ECF9}" type="pres">
      <dgm:prSet presAssocID="{679BDA6F-8A2C-41AB-A765-2ADBC43F08F9}" presName="tx1" presStyleLbl="revTx" presStyleIdx="1" presStyleCnt="2"/>
      <dgm:spPr/>
    </dgm:pt>
    <dgm:pt modelId="{A1E3DE31-9AEF-4231-855A-4604B387FDD6}" type="pres">
      <dgm:prSet presAssocID="{679BDA6F-8A2C-41AB-A765-2ADBC43F08F9}" presName="vert1" presStyleCnt="0"/>
      <dgm:spPr/>
    </dgm:pt>
  </dgm:ptLst>
  <dgm:cxnLst>
    <dgm:cxn modelId="{3F07892C-E1CC-4501-847D-9BAA3EA6E76B}" type="presOf" srcId="{8DEAB416-FBE8-415D-A134-672D9CECA417}" destId="{17B36524-64C2-4211-A6AB-ACDB4C19B652}" srcOrd="0" destOrd="0" presId="urn:microsoft.com/office/officeart/2008/layout/LinedList"/>
    <dgm:cxn modelId="{52E0E35B-8AD8-4D3B-A207-0ADF3E2DEA27}" srcId="{8DEAB416-FBE8-415D-A134-672D9CECA417}" destId="{679BDA6F-8A2C-41AB-A765-2ADBC43F08F9}" srcOrd="1" destOrd="0" parTransId="{CC28D976-B6EE-415C-99E4-1B7C7047D27F}" sibTransId="{82CDB2D5-016A-40AD-8527-25653E93C1DA}"/>
    <dgm:cxn modelId="{A609B272-34C3-404D-A188-CB75E59549B5}" srcId="{8DEAB416-FBE8-415D-A134-672D9CECA417}" destId="{90FECCFA-0085-45C0-9812-2FE16EFE7B14}" srcOrd="0" destOrd="0" parTransId="{87BBF354-F6BB-41FF-8B72-FEB8F9F0563C}" sibTransId="{4AB0144A-AB58-4B20-947E-F26382F65138}"/>
    <dgm:cxn modelId="{573FC88B-A433-42BF-910B-36D2724FD47A}" type="presOf" srcId="{90FECCFA-0085-45C0-9812-2FE16EFE7B14}" destId="{DBBC1442-C3E0-4ECE-8395-852C094A1E57}" srcOrd="0" destOrd="0" presId="urn:microsoft.com/office/officeart/2008/layout/LinedList"/>
    <dgm:cxn modelId="{81FB08C4-0609-4F51-A29C-BAAFDD259F1E}" type="presOf" srcId="{679BDA6F-8A2C-41AB-A765-2ADBC43F08F9}" destId="{ADE0DCA0-A14F-48E3-B96E-69B95310ECF9}" srcOrd="0" destOrd="0" presId="urn:microsoft.com/office/officeart/2008/layout/LinedList"/>
    <dgm:cxn modelId="{83F0BF4A-7B2F-44FC-A5B8-CD309B4D40A6}" type="presParOf" srcId="{17B36524-64C2-4211-A6AB-ACDB4C19B652}" destId="{9B9CE279-F764-43FE-B1F3-DDF328FFB75B}" srcOrd="0" destOrd="0" presId="urn:microsoft.com/office/officeart/2008/layout/LinedList"/>
    <dgm:cxn modelId="{2A590180-434E-4A22-871E-4FDAEF78DABB}" type="presParOf" srcId="{17B36524-64C2-4211-A6AB-ACDB4C19B652}" destId="{4A780F80-71CC-4E55-81C7-49B8772E0D9E}" srcOrd="1" destOrd="0" presId="urn:microsoft.com/office/officeart/2008/layout/LinedList"/>
    <dgm:cxn modelId="{7FD59078-AA99-4683-9DC1-D64D4ED1D878}" type="presParOf" srcId="{4A780F80-71CC-4E55-81C7-49B8772E0D9E}" destId="{DBBC1442-C3E0-4ECE-8395-852C094A1E57}" srcOrd="0" destOrd="0" presId="urn:microsoft.com/office/officeart/2008/layout/LinedList"/>
    <dgm:cxn modelId="{60F4CF41-DC13-44F4-A5F4-F6AEA6D85BE1}" type="presParOf" srcId="{4A780F80-71CC-4E55-81C7-49B8772E0D9E}" destId="{23F3FF91-031A-49F1-B325-29D5E42D5296}" srcOrd="1" destOrd="0" presId="urn:microsoft.com/office/officeart/2008/layout/LinedList"/>
    <dgm:cxn modelId="{7692FAA4-3FF2-4D75-924B-8EC2FE8DF942}" type="presParOf" srcId="{17B36524-64C2-4211-A6AB-ACDB4C19B652}" destId="{B0EBDC42-6890-4614-B3EF-51AD88DDDF7C}" srcOrd="2" destOrd="0" presId="urn:microsoft.com/office/officeart/2008/layout/LinedList"/>
    <dgm:cxn modelId="{5F1B77DC-BE10-421B-8FF9-8606FFE4AEDC}" type="presParOf" srcId="{17B36524-64C2-4211-A6AB-ACDB4C19B652}" destId="{3D9D7C64-9A21-447E-9018-96B674A5BEA2}" srcOrd="3" destOrd="0" presId="urn:microsoft.com/office/officeart/2008/layout/LinedList"/>
    <dgm:cxn modelId="{7CE7ADCF-6DBB-48A7-9642-086BFE09F2C9}" type="presParOf" srcId="{3D9D7C64-9A21-447E-9018-96B674A5BEA2}" destId="{ADE0DCA0-A14F-48E3-B96E-69B95310ECF9}" srcOrd="0" destOrd="0" presId="urn:microsoft.com/office/officeart/2008/layout/LinedList"/>
    <dgm:cxn modelId="{44E37D16-E819-4FC0-A70D-6DDC1CA13596}" type="presParOf" srcId="{3D9D7C64-9A21-447E-9018-96B674A5BEA2}" destId="{A1E3DE31-9AEF-4231-855A-4604B387FDD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6D4DF7-C922-4D36-918E-303BF366EC21}">
      <dsp:nvSpPr>
        <dsp:cNvPr id="0" name=""/>
        <dsp:cNvSpPr/>
      </dsp:nvSpPr>
      <dsp:spPr>
        <a:xfrm>
          <a:off x="4234776" y="1528124"/>
          <a:ext cx="91440" cy="699792"/>
        </a:xfrm>
        <a:custGeom>
          <a:avLst/>
          <a:gdLst/>
          <a:ahLst/>
          <a:cxnLst/>
          <a:rect l="0" t="0" r="0" b="0"/>
          <a:pathLst>
            <a:path>
              <a:moveTo>
                <a:pt x="45720" y="0"/>
              </a:moveTo>
              <a:lnTo>
                <a:pt x="45720" y="699792"/>
              </a:lnTo>
            </a:path>
          </a:pathLst>
        </a:custGeom>
        <a:noFill/>
        <a:ln w="6350" cap="flat" cmpd="sng" algn="ctr">
          <a:solidFill>
            <a:schemeClr val="accent5">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D5267E3-6811-4654-9FCC-DC04FC6CDC6D}">
      <dsp:nvSpPr>
        <dsp:cNvPr id="0" name=""/>
        <dsp:cNvSpPr/>
      </dsp:nvSpPr>
      <dsp:spPr>
        <a:xfrm>
          <a:off x="1293911" y="1528124"/>
          <a:ext cx="91440" cy="699792"/>
        </a:xfrm>
        <a:custGeom>
          <a:avLst/>
          <a:gdLst/>
          <a:ahLst/>
          <a:cxnLst/>
          <a:rect l="0" t="0" r="0" b="0"/>
          <a:pathLst>
            <a:path>
              <a:moveTo>
                <a:pt x="45720" y="0"/>
              </a:moveTo>
              <a:lnTo>
                <a:pt x="45720" y="699792"/>
              </a:lnTo>
            </a:path>
          </a:pathLst>
        </a:custGeom>
        <a:noFill/>
        <a:ln w="6350" cap="flat" cmpd="sng" algn="ctr">
          <a:solidFill>
            <a:schemeClr val="accent5">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1055EFA-1AD7-4181-93F5-E6C8A5D1499B}">
      <dsp:nvSpPr>
        <dsp:cNvPr id="0" name=""/>
        <dsp:cNvSpPr/>
      </dsp:nvSpPr>
      <dsp:spPr>
        <a:xfrm>
          <a:off x="136550" y="211"/>
          <a:ext cx="2406162" cy="152791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D59A23E-222C-4CC4-B23F-11E1229D49A0}">
      <dsp:nvSpPr>
        <dsp:cNvPr id="0" name=""/>
        <dsp:cNvSpPr/>
      </dsp:nvSpPr>
      <dsp:spPr>
        <a:xfrm>
          <a:off x="403901" y="254195"/>
          <a:ext cx="2406162" cy="152791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Judicial body</a:t>
          </a:r>
        </a:p>
      </dsp:txBody>
      <dsp:txXfrm>
        <a:off x="448652" y="298946"/>
        <a:ext cx="2316660" cy="1438410"/>
      </dsp:txXfrm>
    </dsp:sp>
    <dsp:sp modelId="{AE820726-06D3-4A93-B65E-39630B0EFA8C}">
      <dsp:nvSpPr>
        <dsp:cNvPr id="0" name=""/>
        <dsp:cNvSpPr/>
      </dsp:nvSpPr>
      <dsp:spPr>
        <a:xfrm>
          <a:off x="136550" y="2227916"/>
          <a:ext cx="2406162" cy="152791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22ABE14-8B80-481B-AE0B-E531A7DA4FB7}">
      <dsp:nvSpPr>
        <dsp:cNvPr id="0" name=""/>
        <dsp:cNvSpPr/>
      </dsp:nvSpPr>
      <dsp:spPr>
        <a:xfrm>
          <a:off x="403901" y="2481900"/>
          <a:ext cx="2406162" cy="152791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Ethics &amp; Disciplinary Commission</a:t>
          </a:r>
        </a:p>
      </dsp:txBody>
      <dsp:txXfrm>
        <a:off x="448652" y="2526651"/>
        <a:ext cx="2316660" cy="1438410"/>
      </dsp:txXfrm>
    </dsp:sp>
    <dsp:sp modelId="{D6292606-5066-4FEF-AEF9-11403817B83B}">
      <dsp:nvSpPr>
        <dsp:cNvPr id="0" name=""/>
        <dsp:cNvSpPr/>
      </dsp:nvSpPr>
      <dsp:spPr>
        <a:xfrm>
          <a:off x="3077415" y="211"/>
          <a:ext cx="2406162" cy="152791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A25231B3-2495-4D67-A893-899EA79B4563}">
      <dsp:nvSpPr>
        <dsp:cNvPr id="0" name=""/>
        <dsp:cNvSpPr/>
      </dsp:nvSpPr>
      <dsp:spPr>
        <a:xfrm>
          <a:off x="3344766" y="254195"/>
          <a:ext cx="2406162" cy="152791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Prosecutorial body</a:t>
          </a:r>
        </a:p>
      </dsp:txBody>
      <dsp:txXfrm>
        <a:off x="3389517" y="298946"/>
        <a:ext cx="2316660" cy="1438410"/>
      </dsp:txXfrm>
    </dsp:sp>
    <dsp:sp modelId="{8FAF3A7F-E3F9-4962-A589-FED2AA800CE6}">
      <dsp:nvSpPr>
        <dsp:cNvPr id="0" name=""/>
        <dsp:cNvSpPr/>
      </dsp:nvSpPr>
      <dsp:spPr>
        <a:xfrm>
          <a:off x="3077415" y="2227916"/>
          <a:ext cx="2406162" cy="152791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A9464DD-ACB4-4A4A-B802-23098AC842D6}">
      <dsp:nvSpPr>
        <dsp:cNvPr id="0" name=""/>
        <dsp:cNvSpPr/>
      </dsp:nvSpPr>
      <dsp:spPr>
        <a:xfrm>
          <a:off x="3344766" y="2481900"/>
          <a:ext cx="2406162" cy="1527912"/>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Fair Play Commission</a:t>
          </a:r>
        </a:p>
      </dsp:txBody>
      <dsp:txXfrm>
        <a:off x="3389517" y="2526651"/>
        <a:ext cx="2316660" cy="1438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3D9E92-2AD7-45F3-B860-BBE87CCB7ADC}">
      <dsp:nvSpPr>
        <dsp:cNvPr id="0" name=""/>
        <dsp:cNvSpPr/>
      </dsp:nvSpPr>
      <dsp:spPr>
        <a:xfrm>
          <a:off x="679050" y="235043"/>
          <a:ext cx="1887187" cy="1887187"/>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FE887F-030A-4392-B6F7-DBBCDB59124B}">
      <dsp:nvSpPr>
        <dsp:cNvPr id="0" name=""/>
        <dsp:cNvSpPr/>
      </dsp:nvSpPr>
      <dsp:spPr>
        <a:xfrm>
          <a:off x="1081237" y="637231"/>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86560B6-20F7-4EE3-B5A4-9437B285DCDA}">
      <dsp:nvSpPr>
        <dsp:cNvPr id="0" name=""/>
        <dsp:cNvSpPr/>
      </dsp:nvSpPr>
      <dsp:spPr>
        <a:xfrm>
          <a:off x="75768" y="2710044"/>
          <a:ext cx="3093750" cy="140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dirty="0"/>
            <a:t>FIDE’s Fair Play Commission does not have relevant powers such as to request for</a:t>
          </a:r>
          <a:r>
            <a:rPr lang="lt-LT" sz="2000" kern="1200" dirty="0"/>
            <a:t> the</a:t>
          </a:r>
          <a:r>
            <a:rPr lang="en-US" sz="2000" kern="1200" dirty="0"/>
            <a:t> phones, laptops, etc</a:t>
          </a:r>
          <a:r>
            <a:rPr lang="en-US" sz="1600" kern="1200" dirty="0"/>
            <a:t>.</a:t>
          </a:r>
        </a:p>
      </dsp:txBody>
      <dsp:txXfrm>
        <a:off x="75768" y="2710044"/>
        <a:ext cx="3093750" cy="1406250"/>
      </dsp:txXfrm>
    </dsp:sp>
    <dsp:sp modelId="{E2FF895E-E781-4D14-894B-B8B1677AFE74}">
      <dsp:nvSpPr>
        <dsp:cNvPr id="0" name=""/>
        <dsp:cNvSpPr/>
      </dsp:nvSpPr>
      <dsp:spPr>
        <a:xfrm>
          <a:off x="4314206" y="235043"/>
          <a:ext cx="1887187" cy="1887187"/>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67DF2A-0EFD-4AAE-AE5D-EA7BAE989F80}">
      <dsp:nvSpPr>
        <dsp:cNvPr id="0" name=""/>
        <dsp:cNvSpPr/>
      </dsp:nvSpPr>
      <dsp:spPr>
        <a:xfrm>
          <a:off x="4716393" y="637231"/>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1E648A-DEF5-45CD-BA4D-4CE0B9B73DFE}">
      <dsp:nvSpPr>
        <dsp:cNvPr id="0" name=""/>
        <dsp:cNvSpPr/>
      </dsp:nvSpPr>
      <dsp:spPr>
        <a:xfrm>
          <a:off x="3710925" y="2710044"/>
          <a:ext cx="3093750" cy="140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dirty="0"/>
            <a:t>FIDE’s Fair Play Commission is not equipped with skilled people </a:t>
          </a:r>
          <a:r>
            <a:rPr lang="en-US" sz="2000" kern="1200" dirty="0" err="1"/>
            <a:t>wh</a:t>
          </a:r>
          <a:r>
            <a:rPr lang="lt-LT" sz="2000" kern="1200" dirty="0"/>
            <a:t>o</a:t>
          </a:r>
          <a:r>
            <a:rPr lang="en-US" sz="2000" kern="1200" dirty="0"/>
            <a:t> could work 8 hours per day.</a:t>
          </a:r>
        </a:p>
      </dsp:txBody>
      <dsp:txXfrm>
        <a:off x="3710925" y="2710044"/>
        <a:ext cx="3093750" cy="1406250"/>
      </dsp:txXfrm>
    </dsp:sp>
    <dsp:sp modelId="{84A94FB3-42A9-4730-9AA1-203FC14C0502}">
      <dsp:nvSpPr>
        <dsp:cNvPr id="0" name=""/>
        <dsp:cNvSpPr/>
      </dsp:nvSpPr>
      <dsp:spPr>
        <a:xfrm>
          <a:off x="7949362" y="235043"/>
          <a:ext cx="1887187" cy="1887187"/>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97A618-80E7-44D4-AC34-84D5AB57AA9E}">
      <dsp:nvSpPr>
        <dsp:cNvPr id="0" name=""/>
        <dsp:cNvSpPr/>
      </dsp:nvSpPr>
      <dsp:spPr>
        <a:xfrm>
          <a:off x="8351550" y="637231"/>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42BE97-E3F3-4AC1-8EFE-8A52F6D42458}">
      <dsp:nvSpPr>
        <dsp:cNvPr id="0" name=""/>
        <dsp:cNvSpPr/>
      </dsp:nvSpPr>
      <dsp:spPr>
        <a:xfrm>
          <a:off x="7346081" y="2710044"/>
          <a:ext cx="3093750" cy="140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dirty="0"/>
            <a:t>FIDE’s Fair Play Commission is funded </a:t>
          </a:r>
          <a:r>
            <a:rPr lang="lt-LT" sz="2000" kern="1200" dirty="0"/>
            <a:t>relatively</a:t>
          </a:r>
          <a:r>
            <a:rPr lang="en-US" sz="2000" kern="1200" dirty="0"/>
            <a:t> little.</a:t>
          </a:r>
        </a:p>
      </dsp:txBody>
      <dsp:txXfrm>
        <a:off x="7346081" y="2710044"/>
        <a:ext cx="3093750" cy="14062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CB51A8-8ABC-4AEC-BFA6-3E45E5655F4B}">
      <dsp:nvSpPr>
        <dsp:cNvPr id="0" name=""/>
        <dsp:cNvSpPr/>
      </dsp:nvSpPr>
      <dsp:spPr>
        <a:xfrm>
          <a:off x="-36494" y="0"/>
          <a:ext cx="6387151" cy="6387151"/>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A1C2B-56B7-4EE3-BBEB-BEA3D4C911C6}">
      <dsp:nvSpPr>
        <dsp:cNvPr id="0" name=""/>
        <dsp:cNvSpPr/>
      </dsp:nvSpPr>
      <dsp:spPr>
        <a:xfrm>
          <a:off x="3120568" y="0"/>
          <a:ext cx="7451678" cy="638715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Affidavits</a:t>
          </a:r>
        </a:p>
      </dsp:txBody>
      <dsp:txXfrm>
        <a:off x="3120568" y="0"/>
        <a:ext cx="3725839" cy="1916149"/>
      </dsp:txXfrm>
    </dsp:sp>
    <dsp:sp modelId="{B99F3EB6-2DB2-4E22-A4A6-B4D98BEF7C78}">
      <dsp:nvSpPr>
        <dsp:cNvPr id="0" name=""/>
        <dsp:cNvSpPr/>
      </dsp:nvSpPr>
      <dsp:spPr>
        <a:xfrm>
          <a:off x="1081259" y="1916149"/>
          <a:ext cx="4151644" cy="415164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892F6B-5F3B-46E0-AC3D-0C39C07FAFC4}">
      <dsp:nvSpPr>
        <dsp:cNvPr id="0" name=""/>
        <dsp:cNvSpPr/>
      </dsp:nvSpPr>
      <dsp:spPr>
        <a:xfrm>
          <a:off x="3084092" y="1916149"/>
          <a:ext cx="7597656" cy="415164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Obligatory testifying – no right to remain silent</a:t>
          </a:r>
        </a:p>
      </dsp:txBody>
      <dsp:txXfrm>
        <a:off x="3084092" y="1916149"/>
        <a:ext cx="3798828" cy="1916143"/>
      </dsp:txXfrm>
    </dsp:sp>
    <dsp:sp modelId="{C571612D-F5B8-4975-9B5E-BC95D885B15D}">
      <dsp:nvSpPr>
        <dsp:cNvPr id="0" name=""/>
        <dsp:cNvSpPr/>
      </dsp:nvSpPr>
      <dsp:spPr>
        <a:xfrm>
          <a:off x="2214166" y="3822654"/>
          <a:ext cx="1916143" cy="1916143"/>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7BC619-9321-4390-986C-3A3AFADF07EB}">
      <dsp:nvSpPr>
        <dsp:cNvPr id="0" name=""/>
        <dsp:cNvSpPr/>
      </dsp:nvSpPr>
      <dsp:spPr>
        <a:xfrm>
          <a:off x="3151231" y="3832293"/>
          <a:ext cx="7463377" cy="191614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Borrowed evidence from the police</a:t>
          </a:r>
        </a:p>
      </dsp:txBody>
      <dsp:txXfrm>
        <a:off x="3151231" y="3832293"/>
        <a:ext cx="3731688" cy="1916143"/>
      </dsp:txXfrm>
    </dsp:sp>
    <dsp:sp modelId="{73413CF1-9302-4640-9D02-19D0204AE86F}">
      <dsp:nvSpPr>
        <dsp:cNvPr id="0" name=""/>
        <dsp:cNvSpPr/>
      </dsp:nvSpPr>
      <dsp:spPr>
        <a:xfrm>
          <a:off x="6837036" y="0"/>
          <a:ext cx="3817606" cy="191614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26 witnesses testified against Armstrong</a:t>
          </a:r>
        </a:p>
      </dsp:txBody>
      <dsp:txXfrm>
        <a:off x="6837036" y="0"/>
        <a:ext cx="3817606" cy="1916149"/>
      </dsp:txXfrm>
    </dsp:sp>
    <dsp:sp modelId="{8C699BCA-045A-45FD-A4BD-28A1F8262CED}">
      <dsp:nvSpPr>
        <dsp:cNvPr id="0" name=""/>
        <dsp:cNvSpPr/>
      </dsp:nvSpPr>
      <dsp:spPr>
        <a:xfrm>
          <a:off x="6882920" y="1916149"/>
          <a:ext cx="3725839" cy="19161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“Armstrong’s refusal to testify and his </a:t>
          </a:r>
          <a:r>
            <a:rPr lang="en-US" sz="1600" b="1" kern="1200" dirty="0">
              <a:solidFill>
                <a:srgbClr val="C00000"/>
              </a:solidFill>
            </a:rPr>
            <a:t>refusal to confront the evidence against him leads to a strong inference that Armstrong doped exactly as charged by USADA</a:t>
          </a:r>
          <a:r>
            <a:rPr lang="en-US" sz="1600" kern="1200" dirty="0"/>
            <a:t>.”</a:t>
          </a:r>
          <a:endParaRPr lang="en-US" sz="1500" kern="1200" dirty="0"/>
        </a:p>
      </dsp:txBody>
      <dsp:txXfrm>
        <a:off x="6882920" y="1916149"/>
        <a:ext cx="3725839" cy="1916143"/>
      </dsp:txXfrm>
    </dsp:sp>
    <dsp:sp modelId="{08726D49-C103-4013-90D3-26E8043F6FBB}">
      <dsp:nvSpPr>
        <dsp:cNvPr id="0" name=""/>
        <dsp:cNvSpPr/>
      </dsp:nvSpPr>
      <dsp:spPr>
        <a:xfrm>
          <a:off x="6882920" y="3832293"/>
          <a:ext cx="3725839" cy="191614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Emails obtained from Italian </a:t>
          </a:r>
          <a:r>
            <a:rPr lang="en-US" sz="2000" kern="1200" dirty="0" err="1"/>
            <a:t>Carabinieri</a:t>
          </a:r>
          <a:endParaRPr lang="en-US" sz="2000" kern="1200" dirty="0"/>
        </a:p>
        <a:p>
          <a:pPr marL="228600" lvl="1" indent="-228600" algn="l" defTabSz="889000">
            <a:lnSpc>
              <a:spcPct val="90000"/>
            </a:lnSpc>
            <a:spcBef>
              <a:spcPct val="0"/>
            </a:spcBef>
            <a:spcAft>
              <a:spcPct val="15000"/>
            </a:spcAft>
            <a:buChar char="•"/>
          </a:pPr>
          <a:r>
            <a:rPr lang="en-US" sz="2000" kern="1200" dirty="0"/>
            <a:t>Bank and accounting records of Health &amp; Performance, SA obtained from Italian </a:t>
          </a:r>
          <a:r>
            <a:rPr lang="en-US" sz="2000" kern="1200" dirty="0" err="1"/>
            <a:t>Carabinieri</a:t>
          </a:r>
          <a:endParaRPr lang="en-US" sz="2000" kern="1200" dirty="0"/>
        </a:p>
      </dsp:txBody>
      <dsp:txXfrm>
        <a:off x="6882920" y="3832293"/>
        <a:ext cx="3725839" cy="19161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9CE279-F764-43FE-B1F3-DDF328FFB75B}">
      <dsp:nvSpPr>
        <dsp:cNvPr id="0" name=""/>
        <dsp:cNvSpPr/>
      </dsp:nvSpPr>
      <dsp:spPr>
        <a:xfrm>
          <a:off x="0" y="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BC1442-C3E0-4ECE-8395-852C094A1E57}">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US" sz="4500" kern="1200"/>
            <a:t>Change the burden of proof</a:t>
          </a:r>
        </a:p>
      </dsp:txBody>
      <dsp:txXfrm>
        <a:off x="0" y="0"/>
        <a:ext cx="6900512" cy="2768070"/>
      </dsp:txXfrm>
    </dsp:sp>
    <dsp:sp modelId="{B0EBDC42-6890-4614-B3EF-51AD88DDDF7C}">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E0DCA0-A14F-48E3-B96E-69B95310ECF9}">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US" sz="4500" kern="1200"/>
            <a:t>Try to investigate for the abuse of the game, i.e. not necessarily for match-fixing.</a:t>
          </a:r>
        </a:p>
      </dsp:txBody>
      <dsp:txXfrm>
        <a:off x="0" y="2768070"/>
        <a:ext cx="6900512" cy="276807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2C15E-E562-44E0-BF60-39E3E32785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7B6295-7B63-40F2-91DB-36D006418C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D7451D-85F5-45AA-B19B-70814C21DE75}"/>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A41B13C1-AD02-43BD-ABCF-53C15190C8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ADE56-F120-497C-8E82-8D899132316E}"/>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4225129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98EF1-DB8C-4D48-BAF8-4110927AEC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BA9F6A-7048-46B9-888E-83475B38D8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310B4-3791-46A4-956B-A7966DE90DE8}"/>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CF375046-8B13-4332-8175-61CC164273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800402-E4DA-43FB-8288-0ABF301ED446}"/>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267215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5D37B5-B928-4A56-9FAD-4922EEC3B4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CFC708-4A42-404E-98B3-517634CDD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43428D-EF12-4953-B1CB-3A7EB556D771}"/>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6DD76CF9-C41D-4634-8660-72AF64717E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E35983-AD87-42C5-8538-C449501CCFEB}"/>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239379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11BB2-4E71-42AC-8B76-4A58D14D4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CB5F93-B5FC-4A03-875E-30070F0539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1244D-8DFD-4D5C-88A4-28174ADE7DFE}"/>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E7B89E83-5ECE-4641-9C68-87296B83BF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FC7AA1-4300-4DD2-8144-727C5CD7E516}"/>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211749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13C85-B583-4377-9440-7B84E10E2E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88AF94-8138-484A-87AD-F351C8E3A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72E36D-8537-46CA-A5A7-5F311F566D11}"/>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152AE6F7-49B3-4B00-A079-C369B955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FA6E54-3200-4A85-92A7-3B827BE38BBF}"/>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61060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E5075-A63B-4C84-A57C-335C87E53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DAAAAD-BB20-4243-9EF8-3995D5ECAE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15CABF-1E82-4ECC-B653-FA2D503059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E485AA-ED42-4966-8BD6-4A0C200477C5}"/>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6" name="Footer Placeholder 5">
            <a:extLst>
              <a:ext uri="{FF2B5EF4-FFF2-40B4-BE49-F238E27FC236}">
                <a16:creationId xmlns:a16="http://schemas.microsoft.com/office/drawing/2014/main" id="{BC921E53-4FEF-4A5C-AD38-E3986D139E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2F5293-55D3-4B60-B61F-57B999C68E7B}"/>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315987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4BF7D-C0C7-4243-A546-61BF5CA1D3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69E15E-1811-4323-AB38-94402A385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E72551-5E22-4948-AD86-531FF8AA0D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5C8FA8-FDE6-4289-80ED-986F3162D2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6BC4E8-D3D8-48F0-98C0-027DCA8654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CD840B-5E9D-4318-A567-1515C16AD064}"/>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8" name="Footer Placeholder 7">
            <a:extLst>
              <a:ext uri="{FF2B5EF4-FFF2-40B4-BE49-F238E27FC236}">
                <a16:creationId xmlns:a16="http://schemas.microsoft.com/office/drawing/2014/main" id="{D03A8D25-C307-4C9C-94B2-FE77423BF4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191CA9-868A-4E14-84EA-A45B703CA6E2}"/>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2260672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C4DD-5FB2-4BE1-9EC1-03EB2E1B6B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106788-305C-4B0D-9EFF-E5CA288D8C6C}"/>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4" name="Footer Placeholder 3">
            <a:extLst>
              <a:ext uri="{FF2B5EF4-FFF2-40B4-BE49-F238E27FC236}">
                <a16:creationId xmlns:a16="http://schemas.microsoft.com/office/drawing/2014/main" id="{A4D4D879-0FA7-4560-A66F-ED48F9CD15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D0758A-53ED-4850-BB7B-7A472553EE91}"/>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421704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735F16-3155-41DA-B78A-C42E82BCE03B}"/>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3" name="Footer Placeholder 2">
            <a:extLst>
              <a:ext uri="{FF2B5EF4-FFF2-40B4-BE49-F238E27FC236}">
                <a16:creationId xmlns:a16="http://schemas.microsoft.com/office/drawing/2014/main" id="{2AFD79CD-1CB4-4779-A240-80042566E5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881C84-9665-44E7-BF32-A381560A2DDF}"/>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387761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9613-0261-44E1-98F3-4AFF9A1C4D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8824CE-C5D7-4FCD-8670-9BD919D364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CCA6F3-EAD8-48D6-8D74-4EBB1129CA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5DD965-12B6-41EB-8065-BABC502F0B74}"/>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6" name="Footer Placeholder 5">
            <a:extLst>
              <a:ext uri="{FF2B5EF4-FFF2-40B4-BE49-F238E27FC236}">
                <a16:creationId xmlns:a16="http://schemas.microsoft.com/office/drawing/2014/main" id="{0F284D43-5821-4F74-803E-27D83524AD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19C022-0E4A-4F64-9E0B-497576D2CAD9}"/>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2686678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FA770-6D9B-4BD3-BF0B-007A051EA6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7DB85C-E389-4452-A48D-18A0FAB8DF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2736C2-4206-4E23-8E8B-299E15CB1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03CAC-B043-45B4-A885-A1460BB73CE0}"/>
              </a:ext>
            </a:extLst>
          </p:cNvPr>
          <p:cNvSpPr>
            <a:spLocks noGrp="1"/>
          </p:cNvSpPr>
          <p:nvPr>
            <p:ph type="dt" sz="half" idx="10"/>
          </p:nvPr>
        </p:nvSpPr>
        <p:spPr/>
        <p:txBody>
          <a:bodyPr/>
          <a:lstStyle/>
          <a:p>
            <a:fld id="{7C8D412A-F674-4010-BF90-08FCD5476A6F}" type="datetimeFigureOut">
              <a:rPr lang="en-US" smtClean="0"/>
              <a:t>12/2/2021</a:t>
            </a:fld>
            <a:endParaRPr lang="en-US"/>
          </a:p>
        </p:txBody>
      </p:sp>
      <p:sp>
        <p:nvSpPr>
          <p:cNvPr id="6" name="Footer Placeholder 5">
            <a:extLst>
              <a:ext uri="{FF2B5EF4-FFF2-40B4-BE49-F238E27FC236}">
                <a16:creationId xmlns:a16="http://schemas.microsoft.com/office/drawing/2014/main" id="{9C66F7AE-CACE-4581-9A8B-715A4ADC7B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C4290F-C9C0-40AA-9A66-F1C197C78757}"/>
              </a:ext>
            </a:extLst>
          </p:cNvPr>
          <p:cNvSpPr>
            <a:spLocks noGrp="1"/>
          </p:cNvSpPr>
          <p:nvPr>
            <p:ph type="sldNum" sz="quarter" idx="12"/>
          </p:nvPr>
        </p:nvSpPr>
        <p:spPr/>
        <p:txBody>
          <a:bodyPr/>
          <a:lstStyle/>
          <a:p>
            <a:fld id="{EFE637F7-F8A7-45B8-8764-FDDD484C3EEA}" type="slidenum">
              <a:rPr lang="en-US" smtClean="0"/>
              <a:t>‹#›</a:t>
            </a:fld>
            <a:endParaRPr lang="en-US"/>
          </a:p>
        </p:txBody>
      </p:sp>
    </p:spTree>
    <p:extLst>
      <p:ext uri="{BB962C8B-B14F-4D97-AF65-F5344CB8AC3E}">
        <p14:creationId xmlns:p14="http://schemas.microsoft.com/office/powerpoint/2010/main" val="322782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10D71B-9057-4BE6-AD65-571B7D4F9D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41F840-2EA2-4343-B07E-6DA143077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5B279-E274-448F-A742-EB7BB74F3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8D412A-F674-4010-BF90-08FCD5476A6F}" type="datetimeFigureOut">
              <a:rPr lang="en-US" smtClean="0"/>
              <a:t>12/2/2021</a:t>
            </a:fld>
            <a:endParaRPr lang="en-US"/>
          </a:p>
        </p:txBody>
      </p:sp>
      <p:sp>
        <p:nvSpPr>
          <p:cNvPr id="5" name="Footer Placeholder 4">
            <a:extLst>
              <a:ext uri="{FF2B5EF4-FFF2-40B4-BE49-F238E27FC236}">
                <a16:creationId xmlns:a16="http://schemas.microsoft.com/office/drawing/2014/main" id="{9AD77103-BB89-499C-BD77-35FFD39042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FE470D-9A90-4D1E-87FA-C489E6A00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637F7-F8A7-45B8-8764-FDDD484C3EEA}" type="slidenum">
              <a:rPr lang="en-US" smtClean="0"/>
              <a:t>‹#›</a:t>
            </a:fld>
            <a:endParaRPr lang="en-US"/>
          </a:p>
        </p:txBody>
      </p:sp>
    </p:spTree>
    <p:extLst>
      <p:ext uri="{BB962C8B-B14F-4D97-AF65-F5344CB8AC3E}">
        <p14:creationId xmlns:p14="http://schemas.microsoft.com/office/powerpoint/2010/main" val="51587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nc/3.0/" TargetMode="External"/><Relationship Id="rId5" Type="http://schemas.openxmlformats.org/officeDocument/2006/relationships/hyperlink" Target="http://www.pngall.com/investigation-png"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n.m.wikipedia.org/wiki/rope" TargetMode="External"/><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hyperlink" Target="https://creativecommons.org/licenses/by-sa/3.0/" TargetMode="External"/><Relationship Id="rId5" Type="http://schemas.openxmlformats.org/officeDocument/2006/relationships/hyperlink" Target="https://www.publicdomainpictures.net/view-image.php?image=164329&amp;picture=&amp;jazyk=IT" TargetMode="External"/><Relationship Id="rId4"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journals.vu.lt/kriminologijos-studijos/article/view/24883/2414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85362"/>
            <a:ext cx="5291468" cy="497263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804F97-2C60-45E8-973F-747658BFAA5F}"/>
              </a:ext>
            </a:extLst>
          </p:cNvPr>
          <p:cNvSpPr>
            <a:spLocks noGrp="1"/>
          </p:cNvSpPr>
          <p:nvPr>
            <p:ph type="ctrTitle"/>
          </p:nvPr>
        </p:nvSpPr>
        <p:spPr>
          <a:xfrm>
            <a:off x="594360" y="2330906"/>
            <a:ext cx="4329058" cy="3734682"/>
          </a:xfrm>
        </p:spPr>
        <p:txBody>
          <a:bodyPr anchor="ctr">
            <a:normAutofit/>
          </a:bodyPr>
          <a:lstStyle/>
          <a:p>
            <a:pPr algn="l"/>
            <a:r>
              <a:rPr lang="lt-LT" sz="5400"/>
              <a:t>Match-fixing investigation in chess</a:t>
            </a:r>
            <a:endParaRPr lang="en-US" sz="5400"/>
          </a:p>
        </p:txBody>
      </p:sp>
      <p:sp>
        <p:nvSpPr>
          <p:cNvPr id="3" name="Subtitle 2">
            <a:extLst>
              <a:ext uri="{FF2B5EF4-FFF2-40B4-BE49-F238E27FC236}">
                <a16:creationId xmlns:a16="http://schemas.microsoft.com/office/drawing/2014/main" id="{88EA7D9D-0582-4816-A37D-8D4666A69263}"/>
              </a:ext>
            </a:extLst>
          </p:cNvPr>
          <p:cNvSpPr>
            <a:spLocks noGrp="1"/>
          </p:cNvSpPr>
          <p:nvPr>
            <p:ph type="subTitle" idx="1"/>
          </p:nvPr>
        </p:nvSpPr>
        <p:spPr>
          <a:xfrm>
            <a:off x="594360" y="575142"/>
            <a:ext cx="3666555" cy="1019223"/>
          </a:xfrm>
        </p:spPr>
        <p:txBody>
          <a:bodyPr anchor="ctr">
            <a:normAutofit/>
          </a:bodyPr>
          <a:lstStyle/>
          <a:p>
            <a:pPr algn="l"/>
            <a:r>
              <a:rPr lang="en-US" sz="1800"/>
              <a:t>Dr. Salom</a:t>
            </a:r>
            <a:r>
              <a:rPr lang="lt-LT" sz="1800"/>
              <a:t>ėja Zaksaitė</a:t>
            </a:r>
          </a:p>
          <a:p>
            <a:pPr algn="l"/>
            <a:r>
              <a:rPr lang="en-US" sz="1800"/>
              <a:t>Law Institute of the Lithuanian Centre for Social Sciences</a:t>
            </a:r>
          </a:p>
        </p:txBody>
      </p:sp>
      <p:pic>
        <p:nvPicPr>
          <p:cNvPr id="7" name="Graphic 6" descr="Chess Pieces">
            <a:extLst>
              <a:ext uri="{FF2B5EF4-FFF2-40B4-BE49-F238E27FC236}">
                <a16:creationId xmlns:a16="http://schemas.microsoft.com/office/drawing/2014/main" id="{AF0DC350-2750-45ED-B9F9-E9221346EF1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92330" y="259601"/>
            <a:ext cx="3080638" cy="3080638"/>
          </a:xfrm>
          <a:prstGeom prst="rect">
            <a:avLst/>
          </a:prstGeom>
        </p:spPr>
      </p:pic>
      <p:grpSp>
        <p:nvGrpSpPr>
          <p:cNvPr id="40" name="Group 39">
            <a:extLst>
              <a:ext uri="{FF2B5EF4-FFF2-40B4-BE49-F238E27FC236}">
                <a16:creationId xmlns:a16="http://schemas.microsoft.com/office/drawing/2014/main" id="{D2FA11CF-7E1C-45D1-AF83-FB30290E7A9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3520440"/>
            <a:ext cx="232963" cy="1340860"/>
            <a:chOff x="56167" y="3520440"/>
            <a:chExt cx="232963" cy="1340860"/>
          </a:xfrm>
        </p:grpSpPr>
        <p:sp>
          <p:nvSpPr>
            <p:cNvPr id="41" name="Rectangle 2">
              <a:extLst>
                <a:ext uri="{FF2B5EF4-FFF2-40B4-BE49-F238E27FC236}">
                  <a16:creationId xmlns:a16="http://schemas.microsoft.com/office/drawing/2014/main" id="{D9A5D638-5623-4213-A01B-B975EDE85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09019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49FAEF43-0C1F-41A1-A996-2571DC189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9019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2">
              <a:extLst>
                <a:ext uri="{FF2B5EF4-FFF2-40B4-BE49-F238E27FC236}">
                  <a16:creationId xmlns:a16="http://schemas.microsoft.com/office/drawing/2014/main" id="{B71E1FD7-9876-44E0-9058-EFB33BF72A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394808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59">
              <a:extLst>
                <a:ext uri="{FF2B5EF4-FFF2-40B4-BE49-F238E27FC236}">
                  <a16:creationId xmlns:a16="http://schemas.microsoft.com/office/drawing/2014/main" id="{C3106AC1-7452-4272-8771-CC86918885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94808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2">
              <a:extLst>
                <a:ext uri="{FF2B5EF4-FFF2-40B4-BE49-F238E27FC236}">
                  <a16:creationId xmlns:a16="http://schemas.microsoft.com/office/drawing/2014/main" id="{48D42EAE-FF17-4C17-9527-E25341B54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38059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59">
              <a:extLst>
                <a:ext uri="{FF2B5EF4-FFF2-40B4-BE49-F238E27FC236}">
                  <a16:creationId xmlns:a16="http://schemas.microsoft.com/office/drawing/2014/main" id="{32186FF9-232E-48FA-AA51-9F0F1D2BBD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059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2">
              <a:extLst>
                <a:ext uri="{FF2B5EF4-FFF2-40B4-BE49-F238E27FC236}">
                  <a16:creationId xmlns:a16="http://schemas.microsoft.com/office/drawing/2014/main" id="{8DF1FE35-F0AA-4B60-B1F6-66BCFD898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366385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393ADDF8-5DDE-4DCF-B016-84D1D9180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6385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62009956-DEBA-49FF-97B2-86DC597B9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352174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47B708C-A5E5-428B-990D-B0F37B9B56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52174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2">
              <a:extLst>
                <a:ext uri="{FF2B5EF4-FFF2-40B4-BE49-F238E27FC236}">
                  <a16:creationId xmlns:a16="http://schemas.microsoft.com/office/drawing/2014/main" id="{4F6C2EE5-8E90-4D75-9ECD-0F7E90BBD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80076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9">
              <a:extLst>
                <a:ext uri="{FF2B5EF4-FFF2-40B4-BE49-F238E27FC236}">
                  <a16:creationId xmlns:a16="http://schemas.microsoft.com/office/drawing/2014/main" id="{D99A3D6C-C5FB-4411-8D46-2A0FF1829A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0076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2">
              <a:extLst>
                <a:ext uri="{FF2B5EF4-FFF2-40B4-BE49-F238E27FC236}">
                  <a16:creationId xmlns:a16="http://schemas.microsoft.com/office/drawing/2014/main" id="{8439ECF2-87F1-4479-8160-DA8B77521D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6586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9">
              <a:extLst>
                <a:ext uri="{FF2B5EF4-FFF2-40B4-BE49-F238E27FC236}">
                  <a16:creationId xmlns:a16="http://schemas.microsoft.com/office/drawing/2014/main" id="{22FCAC62-2853-4BB9-821A-B35D82711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6586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2">
              <a:extLst>
                <a:ext uri="{FF2B5EF4-FFF2-40B4-BE49-F238E27FC236}">
                  <a16:creationId xmlns:a16="http://schemas.microsoft.com/office/drawing/2014/main" id="{4171D37A-2BC1-4D74-B0D0-EF8085585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51654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9">
              <a:extLst>
                <a:ext uri="{FF2B5EF4-FFF2-40B4-BE49-F238E27FC236}">
                  <a16:creationId xmlns:a16="http://schemas.microsoft.com/office/drawing/2014/main" id="{74592CFA-A10D-4271-B09B-3953945ECA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51654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2">
              <a:extLst>
                <a:ext uri="{FF2B5EF4-FFF2-40B4-BE49-F238E27FC236}">
                  <a16:creationId xmlns:a16="http://schemas.microsoft.com/office/drawing/2014/main" id="{C1EE4875-BC43-47A1-A231-7DB60D65AE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37442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9">
              <a:extLst>
                <a:ext uri="{FF2B5EF4-FFF2-40B4-BE49-F238E27FC236}">
                  <a16:creationId xmlns:a16="http://schemas.microsoft.com/office/drawing/2014/main" id="{BB0DEBF7-8393-43E3-9F85-9600E30C0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37442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2">
              <a:extLst>
                <a:ext uri="{FF2B5EF4-FFF2-40B4-BE49-F238E27FC236}">
                  <a16:creationId xmlns:a16="http://schemas.microsoft.com/office/drawing/2014/main" id="{8AE3C7EC-E103-4733-865E-ACB373810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600" y="423231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39C04A96-304C-4837-9FC3-91D7ADC9C4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23231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Rectangle 61">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5852160" cy="3566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hape, circle&#10;&#10;Description automatically generated">
            <a:extLst>
              <a:ext uri="{FF2B5EF4-FFF2-40B4-BE49-F238E27FC236}">
                <a16:creationId xmlns:a16="http://schemas.microsoft.com/office/drawing/2014/main" id="{11C099D0-D42B-4236-9970-6D2E4482F836}"/>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265430" y="3522942"/>
            <a:ext cx="5334437" cy="3080638"/>
          </a:xfrm>
          <a:prstGeom prst="rect">
            <a:avLst/>
          </a:prstGeom>
        </p:spPr>
      </p:pic>
      <p:sp>
        <p:nvSpPr>
          <p:cNvPr id="6" name="TextBox 5">
            <a:extLst>
              <a:ext uri="{FF2B5EF4-FFF2-40B4-BE49-F238E27FC236}">
                <a16:creationId xmlns:a16="http://schemas.microsoft.com/office/drawing/2014/main" id="{44E2A439-3487-41B0-8FE8-6F2EB02D6AEC}"/>
              </a:ext>
            </a:extLst>
          </p:cNvPr>
          <p:cNvSpPr txBox="1"/>
          <p:nvPr/>
        </p:nvSpPr>
        <p:spPr>
          <a:xfrm>
            <a:off x="9280001" y="6403525"/>
            <a:ext cx="2319866"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5" tooltip="http://www.pngall.com/investigation-png">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nc/3.0/">
                  <a:extLst>
                    <a:ext uri="{A12FA001-AC4F-418D-AE19-62706E023703}">
                      <ahyp:hlinkClr xmlns:ahyp="http://schemas.microsoft.com/office/drawing/2018/hyperlinkcolor" val="tx"/>
                    </a:ext>
                  </a:extLst>
                </a:hlinkClick>
              </a:rPr>
              <a:t>CC BY-NC</a:t>
            </a:r>
            <a:endParaRPr lang="en-US" sz="700">
              <a:solidFill>
                <a:srgbClr val="FFFFFF"/>
              </a:solidFill>
            </a:endParaRPr>
          </a:p>
        </p:txBody>
      </p:sp>
    </p:spTree>
    <p:extLst>
      <p:ext uri="{BB962C8B-B14F-4D97-AF65-F5344CB8AC3E}">
        <p14:creationId xmlns:p14="http://schemas.microsoft.com/office/powerpoint/2010/main" val="155378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D76FC3-341B-43AD-8B63-21055ADAE883}"/>
              </a:ext>
            </a:extLst>
          </p:cNvPr>
          <p:cNvSpPr>
            <a:spLocks noGrp="1"/>
          </p:cNvSpPr>
          <p:nvPr>
            <p:ph type="title"/>
          </p:nvPr>
        </p:nvSpPr>
        <p:spPr>
          <a:xfrm>
            <a:off x="589560" y="856180"/>
            <a:ext cx="4560584" cy="1128068"/>
          </a:xfrm>
        </p:spPr>
        <p:txBody>
          <a:bodyPr anchor="ctr">
            <a:normAutofit/>
          </a:bodyPr>
          <a:lstStyle/>
          <a:p>
            <a:r>
              <a:rPr lang="en-US" sz="3700"/>
              <a:t>Change the burden</a:t>
            </a:r>
            <a:r>
              <a:rPr lang="lt-LT" sz="3700"/>
              <a:t> of proof</a:t>
            </a:r>
            <a:endParaRPr lang="en-US" sz="3700"/>
          </a:p>
        </p:txBody>
      </p:sp>
      <p:grpSp>
        <p:nvGrpSpPr>
          <p:cNvPr id="18" name="Group 17">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9" name="Rectangle 1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BE1320-9314-4AF1-81CF-55B137F10F59}"/>
              </a:ext>
            </a:extLst>
          </p:cNvPr>
          <p:cNvSpPr>
            <a:spLocks noGrp="1"/>
          </p:cNvSpPr>
          <p:nvPr>
            <p:ph idx="1"/>
          </p:nvPr>
        </p:nvSpPr>
        <p:spPr>
          <a:xfrm>
            <a:off x="590719" y="2330505"/>
            <a:ext cx="4559425" cy="3979585"/>
          </a:xfrm>
        </p:spPr>
        <p:txBody>
          <a:bodyPr anchor="ctr">
            <a:normAutofit/>
          </a:bodyPr>
          <a:lstStyle/>
          <a:p>
            <a:pPr marL="0" indent="0">
              <a:buNone/>
            </a:pPr>
            <a:r>
              <a:rPr lang="en-US" dirty="0"/>
              <a:t>Solution would be to state that FIDE has the right to  reject  norms  or  not  to  rate  certain  tournaments  unless  the  </a:t>
            </a:r>
            <a:r>
              <a:rPr lang="en-US" dirty="0" err="1"/>
              <a:t>organisers</a:t>
            </a:r>
            <a:r>
              <a:rPr lang="en-US" dirty="0"/>
              <a:t>  can  prove  on  the  balance  of  probabilities  that  the  tournament  was  not  fixed. </a:t>
            </a:r>
          </a:p>
        </p:txBody>
      </p:sp>
      <p:sp>
        <p:nvSpPr>
          <p:cNvPr id="27" name="Rectangle 23">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urple pawn and a rolling dice">
            <a:extLst>
              <a:ext uri="{FF2B5EF4-FFF2-40B4-BE49-F238E27FC236}">
                <a16:creationId xmlns:a16="http://schemas.microsoft.com/office/drawing/2014/main" id="{BB2AC7D8-A914-4068-A2E1-57A032161B49}"/>
              </a:ext>
            </a:extLst>
          </p:cNvPr>
          <p:cNvPicPr>
            <a:picLocks noChangeAspect="1"/>
          </p:cNvPicPr>
          <p:nvPr/>
        </p:nvPicPr>
        <p:blipFill rotWithShape="1">
          <a:blip r:embed="rId2"/>
          <a:srcRect l="16734" r="14409" b="1"/>
          <a:stretch/>
        </p:blipFill>
        <p:spPr>
          <a:xfrm>
            <a:off x="5977788" y="799352"/>
            <a:ext cx="5425410" cy="5259296"/>
          </a:xfrm>
          <a:prstGeom prst="rect">
            <a:avLst/>
          </a:prstGeom>
        </p:spPr>
      </p:pic>
    </p:spTree>
    <p:extLst>
      <p:ext uri="{BB962C8B-B14F-4D97-AF65-F5344CB8AC3E}">
        <p14:creationId xmlns:p14="http://schemas.microsoft.com/office/powerpoint/2010/main" val="1625653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5163D3-F838-412F-9314-DAE7ADF36EA3}"/>
              </a:ext>
            </a:extLst>
          </p:cNvPr>
          <p:cNvSpPr>
            <a:spLocks noGrp="1"/>
          </p:cNvSpPr>
          <p:nvPr>
            <p:ph type="title"/>
          </p:nvPr>
        </p:nvSpPr>
        <p:spPr>
          <a:xfrm>
            <a:off x="838200" y="365125"/>
            <a:ext cx="10515600" cy="1325563"/>
          </a:xfrm>
        </p:spPr>
        <p:txBody>
          <a:bodyPr>
            <a:normAutofit/>
          </a:bodyPr>
          <a:lstStyle/>
          <a:p>
            <a:r>
              <a:rPr lang="en-US" sz="4200"/>
              <a:t>Incriminate abuse of the game. Pending case where an evidence were collected from:</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F7B978C-90C6-4B56-8CBD-9A1A8C1FCA36}"/>
              </a:ext>
            </a:extLst>
          </p:cNvPr>
          <p:cNvSpPr>
            <a:spLocks noGrp="1"/>
          </p:cNvSpPr>
          <p:nvPr>
            <p:ph idx="1"/>
          </p:nvPr>
        </p:nvSpPr>
        <p:spPr>
          <a:xfrm>
            <a:off x="838200" y="1929384"/>
            <a:ext cx="10515600" cy="4251960"/>
          </a:xfrm>
        </p:spPr>
        <p:txBody>
          <a:bodyPr>
            <a:normAutofit/>
          </a:bodyPr>
          <a:lstStyle/>
          <a:p>
            <a:r>
              <a:rPr lang="en-US" sz="2200" dirty="0"/>
              <a:t>The article of investigative journalism</a:t>
            </a:r>
          </a:p>
          <a:p>
            <a:r>
              <a:rPr lang="en-US" sz="2200" dirty="0"/>
              <a:t>Suspicious statistical trends – </a:t>
            </a:r>
            <a:r>
              <a:rPr lang="lt-LT" sz="2200" dirty="0"/>
              <a:t>i</a:t>
            </a:r>
            <a:r>
              <a:rPr lang="en-US" sz="2200" dirty="0"/>
              <a:t>.</a:t>
            </a:r>
            <a:r>
              <a:rPr lang="lt-LT" sz="2200" dirty="0"/>
              <a:t>e</a:t>
            </a:r>
            <a:r>
              <a:rPr lang="en-US" sz="2200" dirty="0"/>
              <a:t>. the defendant scored very well against titled players, but rather poorly against other norm seekers. </a:t>
            </a:r>
          </a:p>
          <a:p>
            <a:r>
              <a:rPr lang="en-US" sz="2200" dirty="0"/>
              <a:t>Independent expertise – it is very strange that one of the opponent</a:t>
            </a:r>
            <a:r>
              <a:rPr lang="lt-LT" sz="2200" dirty="0"/>
              <a:t>s</a:t>
            </a:r>
            <a:r>
              <a:rPr lang="en-US" sz="2200" dirty="0"/>
              <a:t> of the defendant resigned in winning or equal position.</a:t>
            </a:r>
          </a:p>
          <a:p>
            <a:endParaRPr lang="en-US" sz="2200" dirty="0"/>
          </a:p>
          <a:p>
            <a:pPr marL="0" indent="0">
              <a:buNone/>
            </a:pPr>
            <a:r>
              <a:rPr lang="en-US" sz="2200" dirty="0"/>
              <a:t>Probably such an evidence is not enough to punish for match-fixing, however, should be enough to incriminate the abuse of the game.</a:t>
            </a:r>
          </a:p>
        </p:txBody>
      </p:sp>
    </p:spTree>
    <p:extLst>
      <p:ext uri="{BB962C8B-B14F-4D97-AF65-F5344CB8AC3E}">
        <p14:creationId xmlns:p14="http://schemas.microsoft.com/office/powerpoint/2010/main" val="1939544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D269EA-4485-424A-B7CA-07E7CB488A27}"/>
              </a:ext>
            </a:extLst>
          </p:cNvPr>
          <p:cNvSpPr>
            <a:spLocks noGrp="1"/>
          </p:cNvSpPr>
          <p:nvPr>
            <p:ph type="title"/>
          </p:nvPr>
        </p:nvSpPr>
        <p:spPr>
          <a:xfrm>
            <a:off x="838201" y="345811"/>
            <a:ext cx="9046757" cy="798778"/>
          </a:xfrm>
        </p:spPr>
        <p:txBody>
          <a:bodyPr>
            <a:normAutofit/>
          </a:bodyPr>
          <a:lstStyle/>
          <a:p>
            <a:r>
              <a:rPr lang="lt-LT" dirty="0"/>
              <a:t>Possible juridical techniques</a:t>
            </a:r>
            <a:endParaRPr lang="en-US" dirty="0"/>
          </a:p>
        </p:txBody>
      </p:sp>
      <p:sp>
        <p:nvSpPr>
          <p:cNvPr id="3" name="Content Placeholder 2">
            <a:extLst>
              <a:ext uri="{FF2B5EF4-FFF2-40B4-BE49-F238E27FC236}">
                <a16:creationId xmlns:a16="http://schemas.microsoft.com/office/drawing/2014/main" id="{10E98B3A-BFCF-4179-8153-FBF8B3E704B9}"/>
              </a:ext>
            </a:extLst>
          </p:cNvPr>
          <p:cNvSpPr>
            <a:spLocks noGrp="1"/>
          </p:cNvSpPr>
          <p:nvPr>
            <p:ph idx="1"/>
          </p:nvPr>
        </p:nvSpPr>
        <p:spPr>
          <a:xfrm>
            <a:off x="838201" y="1825625"/>
            <a:ext cx="5092194" cy="4351338"/>
          </a:xfrm>
        </p:spPr>
        <p:txBody>
          <a:bodyPr>
            <a:normAutofit/>
          </a:bodyPr>
          <a:lstStyle/>
          <a:p>
            <a:r>
              <a:rPr lang="en-US" dirty="0"/>
              <a:t>‘links in a chain’ v ‘strands in a cable’</a:t>
            </a:r>
            <a:r>
              <a:rPr lang="lt-LT" dirty="0"/>
              <a:t> 2005/A/4O59.</a:t>
            </a:r>
          </a:p>
          <a:p>
            <a:endParaRPr lang="lt-LT" dirty="0"/>
          </a:p>
          <a:p>
            <a:r>
              <a:rPr lang="lt-LT" dirty="0"/>
              <a:t>https://www.doping.nl/media/kb/3600/CAS%202015_A_4059%20WADA%20vs%20Thomas%20Bellchambers%20...%20et%20al.,%20AFL,%20ASADA%20(S).pdf</a:t>
            </a:r>
          </a:p>
          <a:p>
            <a:endParaRPr lang="lt-LT" dirty="0"/>
          </a:p>
          <a:p>
            <a:pPr marL="0" indent="0">
              <a:buNone/>
            </a:pPr>
            <a:endParaRPr lang="en-US" dirty="0"/>
          </a:p>
        </p:txBody>
      </p:sp>
      <p:sp>
        <p:nvSpPr>
          <p:cNvPr id="43" name="Oval 42">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Picture 4" descr="A picture containing person, outdoor&#10;&#10;Description automatically generated">
            <a:extLst>
              <a:ext uri="{FF2B5EF4-FFF2-40B4-BE49-F238E27FC236}">
                <a16:creationId xmlns:a16="http://schemas.microsoft.com/office/drawing/2014/main" id="{3573471A-0F66-4A5C-A0BE-11CB98759ABF}"/>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0475" r="11611"/>
          <a:stretch/>
        </p:blipFill>
        <p:spPr>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sp>
        <p:nvSpPr>
          <p:cNvPr id="45" name="Arc 44">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9" name="Picture 8" descr="A close-up of a pen&#10;&#10;Description automatically generated with low confidence">
            <a:extLst>
              <a:ext uri="{FF2B5EF4-FFF2-40B4-BE49-F238E27FC236}">
                <a16:creationId xmlns:a16="http://schemas.microsoft.com/office/drawing/2014/main" id="{5E7EB539-A264-4239-A344-DF202614562E}"/>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3986" r="17918" b="4"/>
          <a:stretch/>
        </p:blipFill>
        <p:spPr>
          <a:xfrm>
            <a:off x="7033846" y="660024"/>
            <a:ext cx="2747072" cy="2347886"/>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sp>
        <p:nvSpPr>
          <p:cNvPr id="6" name="TextBox 5">
            <a:extLst>
              <a:ext uri="{FF2B5EF4-FFF2-40B4-BE49-F238E27FC236}">
                <a16:creationId xmlns:a16="http://schemas.microsoft.com/office/drawing/2014/main" id="{00026A29-4B5B-402C-9659-17F45B705230}"/>
              </a:ext>
            </a:extLst>
          </p:cNvPr>
          <p:cNvSpPr txBox="1"/>
          <p:nvPr/>
        </p:nvSpPr>
        <p:spPr>
          <a:xfrm>
            <a:off x="9884958" y="6657945"/>
            <a:ext cx="2307042"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en.m.wikipedia.org/wiki/rope">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sa/3.0/">
                  <a:extLst>
                    <a:ext uri="{A12FA001-AC4F-418D-AE19-62706E023703}">
                      <ahyp:hlinkClr xmlns:ahyp="http://schemas.microsoft.com/office/drawing/2018/hyperlinkcolor" val="tx"/>
                    </a:ext>
                  </a:extLst>
                </a:hlinkClick>
              </a:rPr>
              <a:t>CC BY-SA</a:t>
            </a:r>
            <a:endParaRPr lang="en-US" sz="700">
              <a:solidFill>
                <a:srgbClr val="FFFFFF"/>
              </a:solidFill>
            </a:endParaRPr>
          </a:p>
        </p:txBody>
      </p:sp>
    </p:spTree>
    <p:extLst>
      <p:ext uri="{BB962C8B-B14F-4D97-AF65-F5344CB8AC3E}">
        <p14:creationId xmlns:p14="http://schemas.microsoft.com/office/powerpoint/2010/main" val="3541084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2BFE51-3347-42BB-B348-5165884736E7}"/>
              </a:ext>
            </a:extLst>
          </p:cNvPr>
          <p:cNvSpPr>
            <a:spLocks noGrp="1"/>
          </p:cNvSpPr>
          <p:nvPr>
            <p:ph type="title"/>
          </p:nvPr>
        </p:nvSpPr>
        <p:spPr>
          <a:xfrm>
            <a:off x="838200" y="365125"/>
            <a:ext cx="10515600" cy="1325563"/>
          </a:xfrm>
        </p:spPr>
        <p:txBody>
          <a:bodyPr>
            <a:normAutofit/>
          </a:bodyPr>
          <a:lstStyle/>
          <a:p>
            <a:r>
              <a:rPr lang="lt-LT" sz="5400"/>
              <a:t>3 scenarios</a:t>
            </a:r>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5BE8CDE-D37D-4467-9E2E-18D0EA473832}"/>
              </a:ext>
            </a:extLst>
          </p:cNvPr>
          <p:cNvSpPr>
            <a:spLocks noGrp="1"/>
          </p:cNvSpPr>
          <p:nvPr>
            <p:ph idx="1"/>
          </p:nvPr>
        </p:nvSpPr>
        <p:spPr>
          <a:xfrm>
            <a:off x="838200" y="1929384"/>
            <a:ext cx="10515600" cy="4251960"/>
          </a:xfrm>
        </p:spPr>
        <p:txBody>
          <a:bodyPr>
            <a:normAutofit/>
          </a:bodyPr>
          <a:lstStyle/>
          <a:p>
            <a:r>
              <a:rPr lang="lt-LT" sz="2200" dirty="0"/>
              <a:t>1st scenario – match-fixing;</a:t>
            </a:r>
          </a:p>
          <a:p>
            <a:r>
              <a:rPr lang="lt-LT" sz="2200" dirty="0"/>
              <a:t>2nd scenario – abuse of the game;</a:t>
            </a:r>
          </a:p>
          <a:p>
            <a:r>
              <a:rPr lang="lt-LT" sz="2200" dirty="0"/>
              <a:t>3rd scenario – just the lack of motivation from the opponents (the typical defendant‘s version).</a:t>
            </a:r>
          </a:p>
          <a:p>
            <a:endParaRPr lang="lt-LT" sz="2200" dirty="0"/>
          </a:p>
          <a:p>
            <a:r>
              <a:rPr lang="lt-LT" sz="2200" dirty="0"/>
              <a:t>In order to punish, 3rd scenario shall be eliminated.</a:t>
            </a:r>
            <a:endParaRPr lang="en-US" sz="2200" dirty="0"/>
          </a:p>
        </p:txBody>
      </p:sp>
    </p:spTree>
    <p:extLst>
      <p:ext uri="{BB962C8B-B14F-4D97-AF65-F5344CB8AC3E}">
        <p14:creationId xmlns:p14="http://schemas.microsoft.com/office/powerpoint/2010/main" val="1089532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D9ECBE-55BF-4A40-A05A-3E3464C1EEBC}"/>
              </a:ext>
            </a:extLst>
          </p:cNvPr>
          <p:cNvSpPr>
            <a:spLocks noGrp="1"/>
          </p:cNvSpPr>
          <p:nvPr>
            <p:ph type="title"/>
          </p:nvPr>
        </p:nvSpPr>
        <p:spPr>
          <a:xfrm>
            <a:off x="645065" y="1463040"/>
            <a:ext cx="3796306" cy="2690949"/>
          </a:xfrm>
        </p:spPr>
        <p:txBody>
          <a:bodyPr anchor="t">
            <a:normAutofit/>
          </a:bodyPr>
          <a:lstStyle/>
          <a:p>
            <a:r>
              <a:rPr lang="en-US" sz="4800"/>
              <a:t>Further reading: </a:t>
            </a:r>
            <a:br>
              <a:rPr lang="en-US" sz="4800"/>
            </a:br>
            <a:endParaRPr lang="en-US" sz="480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B8A6351-6912-424C-82AE-777A0BA43A87}"/>
              </a:ext>
            </a:extLst>
          </p:cNvPr>
          <p:cNvSpPr>
            <a:spLocks noGrp="1"/>
          </p:cNvSpPr>
          <p:nvPr>
            <p:ph idx="1"/>
          </p:nvPr>
        </p:nvSpPr>
        <p:spPr>
          <a:xfrm>
            <a:off x="5656218" y="1463039"/>
            <a:ext cx="5542387" cy="4300447"/>
          </a:xfrm>
        </p:spPr>
        <p:txBody>
          <a:bodyPr anchor="t">
            <a:normAutofit/>
          </a:bodyPr>
          <a:lstStyle/>
          <a:p>
            <a:endParaRPr lang="en-US" sz="2200">
              <a:hlinkClick r:id="rId2"/>
            </a:endParaRPr>
          </a:p>
          <a:p>
            <a:r>
              <a:rPr lang="en-US" sz="2200"/>
              <a:t>Cheating in chess: a call for integrated disciplinary regulation. </a:t>
            </a:r>
          </a:p>
          <a:p>
            <a:pPr marL="0" indent="0">
              <a:buNone/>
            </a:pPr>
            <a:r>
              <a:rPr lang="en-US" sz="2200">
                <a:hlinkClick r:id="rId2"/>
              </a:rPr>
              <a:t>https://www.journals.vu.lt/kriminologijos-studijos/article/view/24883/24142</a:t>
            </a:r>
            <a:r>
              <a:rPr lang="en-US" sz="2200"/>
              <a:t> </a:t>
            </a:r>
          </a:p>
          <a:p>
            <a:endParaRPr lang="en-US" sz="2200"/>
          </a:p>
          <a:p>
            <a:r>
              <a:rPr lang="en-US" sz="2200"/>
              <a:t>The Dark Side of Chess: Payoffs, Points and 12-Year-Old Grandmasters</a:t>
            </a:r>
            <a:r>
              <a:rPr lang="lt-LT" sz="2200"/>
              <a:t>, </a:t>
            </a:r>
            <a:r>
              <a:rPr lang="en-US" sz="2200"/>
              <a:t>When is a grandmaster’s title less than grand? </a:t>
            </a:r>
            <a:endParaRPr lang="lt-LT" sz="2200"/>
          </a:p>
          <a:p>
            <a:pPr marL="0" indent="0">
              <a:buNone/>
            </a:pPr>
            <a:r>
              <a:rPr lang="en-US" sz="2200"/>
              <a:t>https://www.nytimes.com/2021/07/13/sports/chess-karjakin-mishra-grandmasters.html</a:t>
            </a:r>
          </a:p>
        </p:txBody>
      </p:sp>
    </p:spTree>
    <p:extLst>
      <p:ext uri="{BB962C8B-B14F-4D97-AF65-F5344CB8AC3E}">
        <p14:creationId xmlns:p14="http://schemas.microsoft.com/office/powerpoint/2010/main" val="197997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0" name="Straight Connector 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Rectangle 1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87A7501-75A2-4F57-8423-712D19EFD938}"/>
              </a:ext>
            </a:extLst>
          </p:cNvPr>
          <p:cNvSpPr txBox="1"/>
          <p:nvPr/>
        </p:nvSpPr>
        <p:spPr>
          <a:xfrm>
            <a:off x="1524000" y="1584683"/>
            <a:ext cx="9144000" cy="2551829"/>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6600" kern="1200">
                <a:solidFill>
                  <a:schemeClr val="tx1"/>
                </a:solidFill>
                <a:latin typeface="+mj-lt"/>
                <a:ea typeface="+mj-ea"/>
                <a:cs typeface="+mj-cs"/>
              </a:rPr>
              <a:t>Thank you for your attention.</a:t>
            </a:r>
          </a:p>
        </p:txBody>
      </p:sp>
    </p:spTree>
    <p:extLst>
      <p:ext uri="{BB962C8B-B14F-4D97-AF65-F5344CB8AC3E}">
        <p14:creationId xmlns:p14="http://schemas.microsoft.com/office/powerpoint/2010/main" val="1342896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EBF06A5-4173-45DE-87B1-0791E098A3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81DAA37-DAFB-47C9-9EE7-11C030BEC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0688"/>
            <a:ext cx="8958061" cy="5167312"/>
          </a:xfrm>
          <a:custGeom>
            <a:avLst/>
            <a:gdLst>
              <a:gd name="connsiteX0" fmla="*/ 0 w 8958061"/>
              <a:gd name="connsiteY0" fmla="*/ 0 h 5167312"/>
              <a:gd name="connsiteX1" fmla="*/ 7885684 w 8958061"/>
              <a:gd name="connsiteY1" fmla="*/ 0 h 5167312"/>
              <a:gd name="connsiteX2" fmla="*/ 7884964 w 8958061"/>
              <a:gd name="connsiteY2" fmla="*/ 952 h 5167312"/>
              <a:gd name="connsiteX3" fmla="*/ 8958061 w 8958061"/>
              <a:gd name="connsiteY3" fmla="*/ 952 h 5167312"/>
              <a:gd name="connsiteX4" fmla="*/ 6564182 w 8958061"/>
              <a:gd name="connsiteY4" fmla="*/ 5167312 h 5167312"/>
              <a:gd name="connsiteX5" fmla="*/ 3026607 w 8958061"/>
              <a:gd name="connsiteY5" fmla="*/ 5167312 h 5167312"/>
              <a:gd name="connsiteX6" fmla="*/ 3026607 w 8958061"/>
              <a:gd name="connsiteY6" fmla="*/ 5166360 h 5167312"/>
              <a:gd name="connsiteX7" fmla="*/ 0 w 8958061"/>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58061" h="5167312">
                <a:moveTo>
                  <a:pt x="0" y="0"/>
                </a:moveTo>
                <a:lnTo>
                  <a:pt x="7885684" y="0"/>
                </a:lnTo>
                <a:lnTo>
                  <a:pt x="7884964" y="952"/>
                </a:lnTo>
                <a:lnTo>
                  <a:pt x="8958061" y="952"/>
                </a:lnTo>
                <a:lnTo>
                  <a:pt x="6564182" y="5167312"/>
                </a:lnTo>
                <a:lnTo>
                  <a:pt x="3026607" y="5167312"/>
                </a:lnTo>
                <a:lnTo>
                  <a:pt x="3026607"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F4CBD955-7E14-485C-919F-EC1D1B9BC2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5410" y="2"/>
            <a:ext cx="2986590" cy="1511301"/>
          </a:xfrm>
          <a:custGeom>
            <a:avLst/>
            <a:gdLst>
              <a:gd name="connsiteX0" fmla="*/ 697617 w 2986590"/>
              <a:gd name="connsiteY0" fmla="*/ 0 h 1511301"/>
              <a:gd name="connsiteX1" fmla="*/ 1096710 w 2986590"/>
              <a:gd name="connsiteY1" fmla="*/ 0 h 1511301"/>
              <a:gd name="connsiteX2" fmla="*/ 1191330 w 2986590"/>
              <a:gd name="connsiteY2" fmla="*/ 0 h 1511301"/>
              <a:gd name="connsiteX3" fmla="*/ 2986590 w 2986590"/>
              <a:gd name="connsiteY3" fmla="*/ 0 h 1511301"/>
              <a:gd name="connsiteX4" fmla="*/ 2986590 w 2986590"/>
              <a:gd name="connsiteY4" fmla="*/ 1511301 h 1511301"/>
              <a:gd name="connsiteX5" fmla="*/ 1191330 w 2986590"/>
              <a:gd name="connsiteY5" fmla="*/ 1511301 h 1511301"/>
              <a:gd name="connsiteX6" fmla="*/ 399093 w 2986590"/>
              <a:gd name="connsiteY6" fmla="*/ 1511301 h 1511301"/>
              <a:gd name="connsiteX7" fmla="*/ 0 w 2986590"/>
              <a:gd name="connsiteY7" fmla="*/ 1511301 h 1511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6590" h="1511301">
                <a:moveTo>
                  <a:pt x="697617" y="0"/>
                </a:moveTo>
                <a:lnTo>
                  <a:pt x="1096710" y="0"/>
                </a:lnTo>
                <a:lnTo>
                  <a:pt x="1191330" y="0"/>
                </a:lnTo>
                <a:lnTo>
                  <a:pt x="2986590" y="0"/>
                </a:lnTo>
                <a:lnTo>
                  <a:pt x="2986590" y="1511301"/>
                </a:lnTo>
                <a:lnTo>
                  <a:pt x="1191330" y="1511301"/>
                </a:lnTo>
                <a:lnTo>
                  <a:pt x="399093"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2" name="Diagram 1">
            <a:extLst>
              <a:ext uri="{FF2B5EF4-FFF2-40B4-BE49-F238E27FC236}">
                <a16:creationId xmlns:a16="http://schemas.microsoft.com/office/drawing/2014/main" id="{36D4850C-528C-4EF4-B61B-95C3C9D3FBBE}"/>
              </a:ext>
            </a:extLst>
          </p:cNvPr>
          <p:cNvGraphicFramePr/>
          <p:nvPr>
            <p:extLst>
              <p:ext uri="{D42A27DB-BD31-4B8C-83A1-F6EECF244321}">
                <p14:modId xmlns:p14="http://schemas.microsoft.com/office/powerpoint/2010/main" val="3224903924"/>
              </p:ext>
            </p:extLst>
          </p:nvPr>
        </p:nvGraphicFramePr>
        <p:xfrm>
          <a:off x="841248" y="2209800"/>
          <a:ext cx="5887479" cy="401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0E59C553-D0EB-4170-A727-45D1BA40EBAC}"/>
              </a:ext>
            </a:extLst>
          </p:cNvPr>
          <p:cNvPicPr>
            <a:picLocks noChangeAspect="1"/>
          </p:cNvPicPr>
          <p:nvPr/>
        </p:nvPicPr>
        <p:blipFill>
          <a:blip r:embed="rId7"/>
          <a:stretch>
            <a:fillRect/>
          </a:stretch>
        </p:blipFill>
        <p:spPr>
          <a:xfrm>
            <a:off x="2641987" y="368303"/>
            <a:ext cx="2286000" cy="2286000"/>
          </a:xfrm>
          <a:prstGeom prst="rect">
            <a:avLst/>
          </a:prstGeom>
        </p:spPr>
      </p:pic>
    </p:spTree>
    <p:extLst>
      <p:ext uri="{BB962C8B-B14F-4D97-AF65-F5344CB8AC3E}">
        <p14:creationId xmlns:p14="http://schemas.microsoft.com/office/powerpoint/2010/main" val="405687662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326C85-45C7-4E9C-8EBB-DE104F7A42D2}"/>
              </a:ext>
            </a:extLst>
          </p:cNvPr>
          <p:cNvSpPr>
            <a:spLocks noGrp="1"/>
          </p:cNvSpPr>
          <p:nvPr>
            <p:ph type="title"/>
          </p:nvPr>
        </p:nvSpPr>
        <p:spPr>
          <a:xfrm>
            <a:off x="645065" y="1463040"/>
            <a:ext cx="3796306" cy="2690949"/>
          </a:xfrm>
        </p:spPr>
        <p:txBody>
          <a:bodyPr anchor="t">
            <a:normAutofit/>
          </a:bodyPr>
          <a:lstStyle/>
          <a:p>
            <a:r>
              <a:rPr lang="lt-LT" sz="4800"/>
              <a:t>History</a:t>
            </a:r>
            <a:endParaRPr lang="en-US" sz="480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CE3685-3C1C-4F97-ABCC-93306F7E5133}"/>
              </a:ext>
            </a:extLst>
          </p:cNvPr>
          <p:cNvSpPr>
            <a:spLocks noGrp="1"/>
          </p:cNvSpPr>
          <p:nvPr>
            <p:ph idx="1"/>
          </p:nvPr>
        </p:nvSpPr>
        <p:spPr>
          <a:xfrm>
            <a:off x="5656218" y="1463039"/>
            <a:ext cx="5542387" cy="4300447"/>
          </a:xfrm>
        </p:spPr>
        <p:txBody>
          <a:bodyPr anchor="t">
            <a:normAutofit/>
          </a:bodyPr>
          <a:lstStyle/>
          <a:p>
            <a:r>
              <a:rPr lang="lt-LT" sz="2200" dirty="0"/>
              <a:t>For now – just one finished case when </a:t>
            </a:r>
            <a:r>
              <a:rPr lang="en-US" sz="2200" dirty="0"/>
              <a:t>the</a:t>
            </a:r>
            <a:r>
              <a:rPr lang="lt-LT" sz="2200" dirty="0"/>
              <a:t> player</a:t>
            </a:r>
            <a:r>
              <a:rPr lang="en-US" sz="2200" dirty="0"/>
              <a:t>s</a:t>
            </a:r>
            <a:r>
              <a:rPr lang="lt-LT" sz="2200" dirty="0"/>
              <a:t> confessed</a:t>
            </a:r>
            <a:r>
              <a:rPr lang="en-US" sz="2200" dirty="0"/>
              <a:t>.</a:t>
            </a:r>
            <a:endParaRPr lang="lt-LT" sz="2200" dirty="0"/>
          </a:p>
          <a:p>
            <a:r>
              <a:rPr lang="lt-LT" sz="2200" dirty="0"/>
              <a:t>Currently another case is pending in the Ethics </a:t>
            </a:r>
            <a:r>
              <a:rPr lang="en-US" sz="2200" dirty="0"/>
              <a:t>&amp; Disciplinary Commission</a:t>
            </a:r>
            <a:r>
              <a:rPr lang="lt-LT" sz="2200" dirty="0"/>
              <a:t>. A player was forced to confess while </a:t>
            </a:r>
            <a:r>
              <a:rPr lang="en-US" sz="2200" dirty="0"/>
              <a:t>showing his</a:t>
            </a:r>
            <a:r>
              <a:rPr lang="lt-LT" sz="2200" dirty="0"/>
              <a:t> FB messages.</a:t>
            </a:r>
            <a:r>
              <a:rPr lang="en-US" sz="2200" dirty="0"/>
              <a:t> FB messages were received from the whistleblower who wanted to remain anonymous.</a:t>
            </a:r>
          </a:p>
        </p:txBody>
      </p:sp>
    </p:spTree>
    <p:extLst>
      <p:ext uri="{BB962C8B-B14F-4D97-AF65-F5344CB8AC3E}">
        <p14:creationId xmlns:p14="http://schemas.microsoft.com/office/powerpoint/2010/main" val="121279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138407-037A-4EDC-99E6-5AB6F9BC9446}"/>
              </a:ext>
            </a:extLst>
          </p:cNvPr>
          <p:cNvSpPr>
            <a:spLocks noGrp="1"/>
          </p:cNvSpPr>
          <p:nvPr>
            <p:ph type="title"/>
          </p:nvPr>
        </p:nvSpPr>
        <p:spPr>
          <a:xfrm>
            <a:off x="838200" y="556995"/>
            <a:ext cx="10515600" cy="1133693"/>
          </a:xfrm>
        </p:spPr>
        <p:txBody>
          <a:bodyPr>
            <a:normAutofit/>
          </a:bodyPr>
          <a:lstStyle/>
          <a:p>
            <a:r>
              <a:rPr lang="en-US" sz="4800" dirty="0"/>
              <a:t>The reasons behind </a:t>
            </a:r>
            <a:r>
              <a:rPr lang="lt-LT" sz="4800" dirty="0"/>
              <a:t>such a</a:t>
            </a:r>
            <a:r>
              <a:rPr lang="en-US" sz="4800" dirty="0"/>
              <a:t> scarce practice</a:t>
            </a:r>
          </a:p>
        </p:txBody>
      </p:sp>
      <p:graphicFrame>
        <p:nvGraphicFramePr>
          <p:cNvPr id="5" name="Content Placeholder 2">
            <a:extLst>
              <a:ext uri="{FF2B5EF4-FFF2-40B4-BE49-F238E27FC236}">
                <a16:creationId xmlns:a16="http://schemas.microsoft.com/office/drawing/2014/main" id="{FAD81447-F5C6-4F83-9F83-2144BA617103}"/>
              </a:ext>
            </a:extLst>
          </p:cNvPr>
          <p:cNvGraphicFramePr>
            <a:graphicFrameLocks noGrp="1"/>
          </p:cNvGraphicFramePr>
          <p:nvPr>
            <p:ph idx="1"/>
            <p:extLst>
              <p:ext uri="{D42A27DB-BD31-4B8C-83A1-F6EECF244321}">
                <p14:modId xmlns:p14="http://schemas.microsoft.com/office/powerpoint/2010/main" val="5841295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2507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088B01-8B3E-487C-8A71-65B2CC292469}"/>
              </a:ext>
            </a:extLst>
          </p:cNvPr>
          <p:cNvSpPr>
            <a:spLocks noGrp="1"/>
          </p:cNvSpPr>
          <p:nvPr>
            <p:ph type="title"/>
          </p:nvPr>
        </p:nvSpPr>
        <p:spPr>
          <a:xfrm>
            <a:off x="1043631" y="809898"/>
            <a:ext cx="9942716" cy="1554480"/>
          </a:xfrm>
        </p:spPr>
        <p:txBody>
          <a:bodyPr anchor="ctr">
            <a:normAutofit/>
          </a:bodyPr>
          <a:lstStyle/>
          <a:p>
            <a:r>
              <a:rPr lang="lt-LT" sz="4800" dirty="0"/>
              <a:t>At national level</a:t>
            </a:r>
            <a:endParaRPr lang="en-US" sz="4800" dirty="0"/>
          </a:p>
        </p:txBody>
      </p:sp>
      <p:sp>
        <p:nvSpPr>
          <p:cNvPr id="3" name="Content Placeholder 2">
            <a:extLst>
              <a:ext uri="{FF2B5EF4-FFF2-40B4-BE49-F238E27FC236}">
                <a16:creationId xmlns:a16="http://schemas.microsoft.com/office/drawing/2014/main" id="{F6026317-88EC-42FF-B046-494FD490E1E6}"/>
              </a:ext>
            </a:extLst>
          </p:cNvPr>
          <p:cNvSpPr>
            <a:spLocks noGrp="1"/>
          </p:cNvSpPr>
          <p:nvPr>
            <p:ph idx="1"/>
          </p:nvPr>
        </p:nvSpPr>
        <p:spPr>
          <a:xfrm>
            <a:off x="1045028" y="3017522"/>
            <a:ext cx="9941319" cy="3124658"/>
          </a:xfrm>
        </p:spPr>
        <p:txBody>
          <a:bodyPr anchor="ctr">
            <a:normAutofit/>
          </a:bodyPr>
          <a:lstStyle/>
          <a:p>
            <a:r>
              <a:rPr lang="lt-LT" sz="2400" dirty="0"/>
              <a:t>Usually, no investigation at all.</a:t>
            </a:r>
          </a:p>
          <a:p>
            <a:r>
              <a:rPr lang="lt-LT" sz="2400" dirty="0"/>
              <a:t>National federations do not cooperate with the police.</a:t>
            </a:r>
          </a:p>
          <a:p>
            <a:r>
              <a:rPr lang="lt-LT" sz="2400" dirty="0"/>
              <a:t>As a rule, the </a:t>
            </a:r>
            <a:r>
              <a:rPr lang="en-US" sz="2400" dirty="0"/>
              <a:t>“maximum” what is done by the national federations – emails of potential witnesses are provided. Thus, no substantial assistance is being received while investigating match-fixing at FIDE level.</a:t>
            </a:r>
            <a:endParaRPr lang="lt-LT" sz="2400" dirty="0"/>
          </a:p>
          <a:p>
            <a:r>
              <a:rPr lang="lt-LT" sz="2400" dirty="0"/>
              <a:t>Chess is usually betting-unrelated sport, so match-fixing is often</a:t>
            </a:r>
            <a:r>
              <a:rPr lang="en-US" sz="2400" dirty="0"/>
              <a:t> </a:t>
            </a:r>
            <a:r>
              <a:rPr lang="lt-LT" sz="2400" dirty="0"/>
              <a:t>considered not so serious as in other sports.</a:t>
            </a:r>
            <a:endParaRPr lang="en-US" sz="24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580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9E0577-CBD9-46CA-B7AD-69A7617B4F65}"/>
              </a:ext>
            </a:extLst>
          </p:cNvPr>
          <p:cNvSpPr>
            <a:spLocks noGrp="1"/>
          </p:cNvSpPr>
          <p:nvPr>
            <p:ph type="title"/>
          </p:nvPr>
        </p:nvSpPr>
        <p:spPr>
          <a:xfrm>
            <a:off x="645065" y="1463040"/>
            <a:ext cx="3796306" cy="2690949"/>
          </a:xfrm>
        </p:spPr>
        <p:txBody>
          <a:bodyPr anchor="t">
            <a:normAutofit/>
          </a:bodyPr>
          <a:lstStyle/>
          <a:p>
            <a:r>
              <a:rPr lang="en-US" sz="4800" dirty="0"/>
              <a:t>FPL does not have such </a:t>
            </a:r>
            <a:r>
              <a:rPr lang="lt-LT" sz="4800" dirty="0"/>
              <a:t>a </a:t>
            </a:r>
            <a:r>
              <a:rPr lang="en-US" sz="4800" dirty="0"/>
              <a:t>right</a:t>
            </a:r>
          </a:p>
        </p:txBody>
      </p:sp>
      <p:grpSp>
        <p:nvGrpSpPr>
          <p:cNvPr id="23" name="Group 22">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24" name="Rectangle 23">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7" name="Rectangle 26">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E988BF4-DEA1-4259-AAA8-2F81BD21EC14}"/>
              </a:ext>
            </a:extLst>
          </p:cNvPr>
          <p:cNvSpPr>
            <a:spLocks noGrp="1"/>
          </p:cNvSpPr>
          <p:nvPr>
            <p:ph idx="1"/>
          </p:nvPr>
        </p:nvSpPr>
        <p:spPr>
          <a:xfrm>
            <a:off x="5343374" y="829995"/>
            <a:ext cx="5855231" cy="4933492"/>
          </a:xfrm>
        </p:spPr>
        <p:txBody>
          <a:bodyPr anchor="t">
            <a:normAutofit fontScale="92500" lnSpcReduction="10000"/>
          </a:bodyPr>
          <a:lstStyle/>
          <a:p>
            <a:pPr marL="0" indent="0">
              <a:buNone/>
            </a:pPr>
            <a:r>
              <a:rPr lang="en-US" dirty="0"/>
              <a:t>The  obligation  for  the  defendants  and  other  related  people  to furnish (accordingly – the power of the integrity unit to ask for) any object or information regarding the alleged Corruption Offense, including, without limitation, (</a:t>
            </a:r>
            <a:r>
              <a:rPr lang="en-US" dirty="0" err="1"/>
              <a:t>i</a:t>
            </a:r>
            <a:r>
              <a:rPr lang="en-US" dirty="0"/>
              <a:t>) personal devices (including mobile telephone(s), tablets and / or laptop computers), (ii) access to any social media accounts and cloud storage held by the Covered Person (including provision of user names and passwords), (iii) hard copy or electronic records relating to the alleged Corruption Offense </a:t>
            </a:r>
          </a:p>
        </p:txBody>
      </p:sp>
    </p:spTree>
    <p:extLst>
      <p:ext uri="{BB962C8B-B14F-4D97-AF65-F5344CB8AC3E}">
        <p14:creationId xmlns:p14="http://schemas.microsoft.com/office/powerpoint/2010/main" val="1521286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5A6A-2C93-4FC2-A763-6EC9BED8D05A}"/>
              </a:ext>
            </a:extLst>
          </p:cNvPr>
          <p:cNvSpPr>
            <a:spLocks noGrp="1"/>
          </p:cNvSpPr>
          <p:nvPr>
            <p:ph type="title"/>
          </p:nvPr>
        </p:nvSpPr>
        <p:spPr>
          <a:xfrm>
            <a:off x="804673" y="1445494"/>
            <a:ext cx="3616856" cy="4376572"/>
          </a:xfrm>
        </p:spPr>
        <p:txBody>
          <a:bodyPr anchor="ctr">
            <a:normAutofit/>
          </a:bodyPr>
          <a:lstStyle/>
          <a:p>
            <a:r>
              <a:rPr lang="en-US" sz="4100"/>
              <a:t>How is it done in ideal circumstances?</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C4BEDF2-A8AB-43DA-9DDD-A9EBC4413AA1}"/>
              </a:ext>
            </a:extLst>
          </p:cNvPr>
          <p:cNvSpPr>
            <a:spLocks noGrp="1"/>
          </p:cNvSpPr>
          <p:nvPr>
            <p:ph idx="1"/>
          </p:nvPr>
        </p:nvSpPr>
        <p:spPr>
          <a:xfrm>
            <a:off x="5189558" y="1399032"/>
            <a:ext cx="6408276" cy="4471416"/>
          </a:xfrm>
        </p:spPr>
        <p:txBody>
          <a:bodyPr anchor="ctr">
            <a:normAutofit/>
          </a:bodyPr>
          <a:lstStyle/>
          <a:p>
            <a:r>
              <a:rPr lang="en-US" sz="3600" dirty="0">
                <a:solidFill>
                  <a:schemeClr val="bg1"/>
                </a:solidFill>
              </a:rPr>
              <a:t>For instance, USADA checked the communications via emails by Armstrong and the son of Dr. Ferrari. Emails were obtained from Italian Carabinieri.</a:t>
            </a:r>
          </a:p>
          <a:p>
            <a:endParaRPr lang="en-US" sz="2200" dirty="0">
              <a:solidFill>
                <a:schemeClr val="bg1"/>
              </a:solidFill>
            </a:endParaRPr>
          </a:p>
        </p:txBody>
      </p:sp>
    </p:spTree>
    <p:extLst>
      <p:ext uri="{BB962C8B-B14F-4D97-AF65-F5344CB8AC3E}">
        <p14:creationId xmlns:p14="http://schemas.microsoft.com/office/powerpoint/2010/main" val="381954607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urinio vietos rezervavimo ženklas 3">
            <a:extLst>
              <a:ext uri="{FF2B5EF4-FFF2-40B4-BE49-F238E27FC236}">
                <a16:creationId xmlns:a16="http://schemas.microsoft.com/office/drawing/2014/main" id="{BB750B99-5E43-47E3-8ECD-5820C3020FE4}"/>
              </a:ext>
            </a:extLst>
          </p:cNvPr>
          <p:cNvGraphicFramePr>
            <a:graphicFrameLocks/>
          </p:cNvGraphicFramePr>
          <p:nvPr>
            <p:extLst>
              <p:ext uri="{D42A27DB-BD31-4B8C-83A1-F6EECF244321}">
                <p14:modId xmlns:p14="http://schemas.microsoft.com/office/powerpoint/2010/main" val="2983817204"/>
              </p:ext>
            </p:extLst>
          </p:nvPr>
        </p:nvGraphicFramePr>
        <p:xfrm>
          <a:off x="436728" y="368490"/>
          <a:ext cx="10645254" cy="638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7009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77320C-B525-47A9-BAE1-D0D42F865204}"/>
              </a:ext>
            </a:extLst>
          </p:cNvPr>
          <p:cNvSpPr>
            <a:spLocks noGrp="1"/>
          </p:cNvSpPr>
          <p:nvPr>
            <p:ph type="title"/>
          </p:nvPr>
        </p:nvSpPr>
        <p:spPr>
          <a:xfrm>
            <a:off x="635000" y="640823"/>
            <a:ext cx="3418659" cy="5583148"/>
          </a:xfrm>
        </p:spPr>
        <p:txBody>
          <a:bodyPr anchor="ctr">
            <a:normAutofit/>
          </a:bodyPr>
          <a:lstStyle/>
          <a:p>
            <a:r>
              <a:rPr lang="en-US" sz="5400"/>
              <a:t>Some suggestions</a:t>
            </a:r>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371C59C-2F3D-43DE-8E4C-7AED7CC756D8}"/>
              </a:ext>
            </a:extLst>
          </p:cNvPr>
          <p:cNvGraphicFramePr>
            <a:graphicFrameLocks noGrp="1"/>
          </p:cNvGraphicFramePr>
          <p:nvPr>
            <p:ph idx="1"/>
            <p:extLst>
              <p:ext uri="{D42A27DB-BD31-4B8C-83A1-F6EECF244321}">
                <p14:modId xmlns:p14="http://schemas.microsoft.com/office/powerpoint/2010/main" val="2814866992"/>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898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782</Words>
  <Application>Microsoft Office PowerPoint</Application>
  <PresentationFormat>Widescreen</PresentationFormat>
  <Paragraphs>61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Match-fixing investigation in chess</vt:lpstr>
      <vt:lpstr>PowerPoint Presentation</vt:lpstr>
      <vt:lpstr>History</vt:lpstr>
      <vt:lpstr>The reasons behind such a scarce practice</vt:lpstr>
      <vt:lpstr>At national level</vt:lpstr>
      <vt:lpstr>FPL does not have such a right</vt:lpstr>
      <vt:lpstr>How is it done in ideal circumstances?</vt:lpstr>
      <vt:lpstr>PowerPoint Presentation</vt:lpstr>
      <vt:lpstr>Some suggestions</vt:lpstr>
      <vt:lpstr>Change the burden of proof</vt:lpstr>
      <vt:lpstr>Incriminate abuse of the game. Pending case where an evidence were collected from:</vt:lpstr>
      <vt:lpstr>Possible juridical techniques</vt:lpstr>
      <vt:lpstr>3 scenarios</vt:lpstr>
      <vt:lpstr>Further reading: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Match-fixing investigation in chess</dc:title>
  <dc:creator>Salomėja Zaksaitė</dc:creator>
  <cp:lastModifiedBy>Salomėja Zaksaitė</cp:lastModifiedBy>
  <cp:revision>12</cp:revision>
  <dcterms:created xsi:type="dcterms:W3CDTF">2021-11-29T05:46:40Z</dcterms:created>
  <dcterms:modified xsi:type="dcterms:W3CDTF">2021-12-02T08:03:04Z</dcterms:modified>
</cp:coreProperties>
</file>